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38404800" cy="31089600"/>
  <p:notesSz cx="6858000" cy="9144000"/>
  <p:defaultTextStyle>
    <a:defPPr>
      <a:defRPr lang="en-US"/>
    </a:defPPr>
    <a:lvl1pPr marL="0" algn="l" defTabSz="4074979" rtl="0" eaLnBrk="1" latinLnBrk="0" hangingPunct="1">
      <a:defRPr sz="8000" kern="1200">
        <a:solidFill>
          <a:schemeClr val="tx1"/>
        </a:solidFill>
        <a:latin typeface="+mn-lt"/>
        <a:ea typeface="+mn-ea"/>
        <a:cs typeface="+mn-cs"/>
      </a:defRPr>
    </a:lvl1pPr>
    <a:lvl2pPr marL="2037490" algn="l" defTabSz="4074979" rtl="0" eaLnBrk="1" latinLnBrk="0" hangingPunct="1">
      <a:defRPr sz="8000" kern="1200">
        <a:solidFill>
          <a:schemeClr val="tx1"/>
        </a:solidFill>
        <a:latin typeface="+mn-lt"/>
        <a:ea typeface="+mn-ea"/>
        <a:cs typeface="+mn-cs"/>
      </a:defRPr>
    </a:lvl2pPr>
    <a:lvl3pPr marL="4074979" algn="l" defTabSz="4074979" rtl="0" eaLnBrk="1" latinLnBrk="0" hangingPunct="1">
      <a:defRPr sz="8000" kern="1200">
        <a:solidFill>
          <a:schemeClr val="tx1"/>
        </a:solidFill>
        <a:latin typeface="+mn-lt"/>
        <a:ea typeface="+mn-ea"/>
        <a:cs typeface="+mn-cs"/>
      </a:defRPr>
    </a:lvl3pPr>
    <a:lvl4pPr marL="6112471" algn="l" defTabSz="4074979" rtl="0" eaLnBrk="1" latinLnBrk="0" hangingPunct="1">
      <a:defRPr sz="8000" kern="1200">
        <a:solidFill>
          <a:schemeClr val="tx1"/>
        </a:solidFill>
        <a:latin typeface="+mn-lt"/>
        <a:ea typeface="+mn-ea"/>
        <a:cs typeface="+mn-cs"/>
      </a:defRPr>
    </a:lvl4pPr>
    <a:lvl5pPr marL="8149961" algn="l" defTabSz="4074979" rtl="0" eaLnBrk="1" latinLnBrk="0" hangingPunct="1">
      <a:defRPr sz="8000" kern="1200">
        <a:solidFill>
          <a:schemeClr val="tx1"/>
        </a:solidFill>
        <a:latin typeface="+mn-lt"/>
        <a:ea typeface="+mn-ea"/>
        <a:cs typeface="+mn-cs"/>
      </a:defRPr>
    </a:lvl5pPr>
    <a:lvl6pPr marL="10187450" algn="l" defTabSz="4074979" rtl="0" eaLnBrk="1" latinLnBrk="0" hangingPunct="1">
      <a:defRPr sz="8000" kern="1200">
        <a:solidFill>
          <a:schemeClr val="tx1"/>
        </a:solidFill>
        <a:latin typeface="+mn-lt"/>
        <a:ea typeface="+mn-ea"/>
        <a:cs typeface="+mn-cs"/>
      </a:defRPr>
    </a:lvl6pPr>
    <a:lvl7pPr marL="12224940" algn="l" defTabSz="4074979" rtl="0" eaLnBrk="1" latinLnBrk="0" hangingPunct="1">
      <a:defRPr sz="8000" kern="1200">
        <a:solidFill>
          <a:schemeClr val="tx1"/>
        </a:solidFill>
        <a:latin typeface="+mn-lt"/>
        <a:ea typeface="+mn-ea"/>
        <a:cs typeface="+mn-cs"/>
      </a:defRPr>
    </a:lvl7pPr>
    <a:lvl8pPr marL="14262430" algn="l" defTabSz="4074979" rtl="0" eaLnBrk="1" latinLnBrk="0" hangingPunct="1">
      <a:defRPr sz="8000" kern="1200">
        <a:solidFill>
          <a:schemeClr val="tx1"/>
        </a:solidFill>
        <a:latin typeface="+mn-lt"/>
        <a:ea typeface="+mn-ea"/>
        <a:cs typeface="+mn-cs"/>
      </a:defRPr>
    </a:lvl8pPr>
    <a:lvl9pPr marL="16299921" algn="l" defTabSz="4074979" rtl="0" eaLnBrk="1" latinLnBrk="0" hangingPunct="1">
      <a:defRPr sz="8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92">
          <p15:clr>
            <a:srgbClr val="A4A3A4"/>
          </p15:clr>
        </p15:guide>
        <p15:guide id="2" pos="12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07"/>
    <p:restoredTop sz="94629"/>
  </p:normalViewPr>
  <p:slideViewPr>
    <p:cSldViewPr>
      <p:cViewPr>
        <p:scale>
          <a:sx n="22" d="100"/>
          <a:sy n="22" d="100"/>
        </p:scale>
        <p:origin x="1944" y="360"/>
      </p:cViewPr>
      <p:guideLst>
        <p:guide orient="horz" pos="9792"/>
        <p:guide pos="12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F012E0-6C63-4BE2-A439-E344CB1DA83F}" type="datetimeFigureOut">
              <a:rPr lang="en-US" smtClean="0"/>
              <a:pPr/>
              <a:t>12/9/20</a:t>
            </a:fld>
            <a:endParaRPr lang="en-US"/>
          </a:p>
        </p:txBody>
      </p:sp>
      <p:sp>
        <p:nvSpPr>
          <p:cNvPr id="4" name="Slide Image Placeholder 3"/>
          <p:cNvSpPr>
            <a:spLocks noGrp="1" noRot="1" noChangeAspect="1"/>
          </p:cNvSpPr>
          <p:nvPr>
            <p:ph type="sldImg" idx="2"/>
          </p:nvPr>
        </p:nvSpPr>
        <p:spPr>
          <a:xfrm>
            <a:off x="1311275" y="685800"/>
            <a:ext cx="42354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1FA6CB-54DD-4747-B339-30F443800A86}" type="slidenum">
              <a:rPr lang="en-US" smtClean="0"/>
              <a:pPr/>
              <a:t>‹#›</a:t>
            </a:fld>
            <a:endParaRPr lang="en-US"/>
          </a:p>
        </p:txBody>
      </p:sp>
    </p:spTree>
    <p:extLst>
      <p:ext uri="{BB962C8B-B14F-4D97-AF65-F5344CB8AC3E}">
        <p14:creationId xmlns:p14="http://schemas.microsoft.com/office/powerpoint/2010/main" val="2335292134"/>
      </p:ext>
    </p:extLst>
  </p:cSld>
  <p:clrMap bg1="lt1" tx1="dk1" bg2="lt2" tx2="dk2" accent1="accent1" accent2="accent2" accent3="accent3" accent4="accent4" accent5="accent5" accent6="accent6" hlink="hlink" folHlink="folHlink"/>
  <p:notesStyle>
    <a:lvl1pPr marL="0" algn="l" defTabSz="1188561" rtl="0" eaLnBrk="1" latinLnBrk="0" hangingPunct="1">
      <a:defRPr sz="1600" kern="1200">
        <a:solidFill>
          <a:schemeClr val="tx1"/>
        </a:solidFill>
        <a:latin typeface="+mn-lt"/>
        <a:ea typeface="+mn-ea"/>
        <a:cs typeface="+mn-cs"/>
      </a:defRPr>
    </a:lvl1pPr>
    <a:lvl2pPr marL="594281" algn="l" defTabSz="1188561" rtl="0" eaLnBrk="1" latinLnBrk="0" hangingPunct="1">
      <a:defRPr sz="1600" kern="1200">
        <a:solidFill>
          <a:schemeClr val="tx1"/>
        </a:solidFill>
        <a:latin typeface="+mn-lt"/>
        <a:ea typeface="+mn-ea"/>
        <a:cs typeface="+mn-cs"/>
      </a:defRPr>
    </a:lvl2pPr>
    <a:lvl3pPr marL="1188561" algn="l" defTabSz="1188561" rtl="0" eaLnBrk="1" latinLnBrk="0" hangingPunct="1">
      <a:defRPr sz="1600" kern="1200">
        <a:solidFill>
          <a:schemeClr val="tx1"/>
        </a:solidFill>
        <a:latin typeface="+mn-lt"/>
        <a:ea typeface="+mn-ea"/>
        <a:cs typeface="+mn-cs"/>
      </a:defRPr>
    </a:lvl3pPr>
    <a:lvl4pPr marL="1782841" algn="l" defTabSz="1188561" rtl="0" eaLnBrk="1" latinLnBrk="0" hangingPunct="1">
      <a:defRPr sz="1600" kern="1200">
        <a:solidFill>
          <a:schemeClr val="tx1"/>
        </a:solidFill>
        <a:latin typeface="+mn-lt"/>
        <a:ea typeface="+mn-ea"/>
        <a:cs typeface="+mn-cs"/>
      </a:defRPr>
    </a:lvl4pPr>
    <a:lvl5pPr marL="2377121" algn="l" defTabSz="1188561" rtl="0" eaLnBrk="1" latinLnBrk="0" hangingPunct="1">
      <a:defRPr sz="1600" kern="1200">
        <a:solidFill>
          <a:schemeClr val="tx1"/>
        </a:solidFill>
        <a:latin typeface="+mn-lt"/>
        <a:ea typeface="+mn-ea"/>
        <a:cs typeface="+mn-cs"/>
      </a:defRPr>
    </a:lvl5pPr>
    <a:lvl6pPr marL="2971402" algn="l" defTabSz="1188561" rtl="0" eaLnBrk="1" latinLnBrk="0" hangingPunct="1">
      <a:defRPr sz="1600" kern="1200">
        <a:solidFill>
          <a:schemeClr val="tx1"/>
        </a:solidFill>
        <a:latin typeface="+mn-lt"/>
        <a:ea typeface="+mn-ea"/>
        <a:cs typeface="+mn-cs"/>
      </a:defRPr>
    </a:lvl6pPr>
    <a:lvl7pPr marL="3565682" algn="l" defTabSz="1188561" rtl="0" eaLnBrk="1" latinLnBrk="0" hangingPunct="1">
      <a:defRPr sz="1600" kern="1200">
        <a:solidFill>
          <a:schemeClr val="tx1"/>
        </a:solidFill>
        <a:latin typeface="+mn-lt"/>
        <a:ea typeface="+mn-ea"/>
        <a:cs typeface="+mn-cs"/>
      </a:defRPr>
    </a:lvl7pPr>
    <a:lvl8pPr marL="4159963" algn="l" defTabSz="1188561" rtl="0" eaLnBrk="1" latinLnBrk="0" hangingPunct="1">
      <a:defRPr sz="1600" kern="1200">
        <a:solidFill>
          <a:schemeClr val="tx1"/>
        </a:solidFill>
        <a:latin typeface="+mn-lt"/>
        <a:ea typeface="+mn-ea"/>
        <a:cs typeface="+mn-cs"/>
      </a:defRPr>
    </a:lvl8pPr>
    <a:lvl9pPr marL="4754242" algn="l" defTabSz="1188561"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881982" y="13988801"/>
            <a:ext cx="34608454" cy="149817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2441007" y="4490720"/>
            <a:ext cx="33556958" cy="6821959"/>
          </a:xfrm>
          <a:effectLst/>
        </p:spPr>
        <p:txBody>
          <a:bodyPr anchor="b">
            <a:normAutofit/>
          </a:bodyPr>
          <a:lstStyle>
            <a:lvl1pPr>
              <a:defRPr sz="1512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441007" y="11312682"/>
            <a:ext cx="33556958" cy="2676122"/>
          </a:xfrm>
        </p:spPr>
        <p:txBody>
          <a:bodyPr anchor="t">
            <a:normAutofit/>
          </a:bodyPr>
          <a:lstStyle>
            <a:lvl1pPr marL="0" indent="0" algn="l">
              <a:buNone/>
              <a:defRPr sz="6720" cap="all">
                <a:solidFill>
                  <a:schemeClr val="accent2"/>
                </a:solidFill>
              </a:defRPr>
            </a:lvl1pPr>
            <a:lvl2pPr marL="1920240" indent="0" algn="ctr">
              <a:buNone/>
              <a:defRPr>
                <a:solidFill>
                  <a:schemeClr val="tx1">
                    <a:tint val="75000"/>
                  </a:schemeClr>
                </a:solidFill>
              </a:defRPr>
            </a:lvl2pPr>
            <a:lvl3pPr marL="3840480" indent="0" algn="ctr">
              <a:buNone/>
              <a:defRPr>
                <a:solidFill>
                  <a:schemeClr val="tx1">
                    <a:tint val="75000"/>
                  </a:schemeClr>
                </a:solidFill>
              </a:defRPr>
            </a:lvl3pPr>
            <a:lvl4pPr marL="5760720" indent="0" algn="ctr">
              <a:buNone/>
              <a:defRPr>
                <a:solidFill>
                  <a:schemeClr val="tx1">
                    <a:tint val="75000"/>
                  </a:schemeClr>
                </a:solidFill>
              </a:defRPr>
            </a:lvl4pPr>
            <a:lvl5pPr marL="7680960" indent="0" algn="ctr">
              <a:buNone/>
              <a:defRPr>
                <a:solidFill>
                  <a:schemeClr val="tx1">
                    <a:tint val="75000"/>
                  </a:schemeClr>
                </a:solidFill>
              </a:defRPr>
            </a:lvl5pPr>
            <a:lvl6pPr marL="9601200" indent="0" algn="ctr">
              <a:buNone/>
              <a:defRPr>
                <a:solidFill>
                  <a:schemeClr val="tx1">
                    <a:tint val="75000"/>
                  </a:schemeClr>
                </a:solidFill>
              </a:defRPr>
            </a:lvl6pPr>
            <a:lvl7pPr marL="11521440" indent="0" algn="ctr">
              <a:buNone/>
              <a:defRPr>
                <a:solidFill>
                  <a:schemeClr val="tx1">
                    <a:tint val="75000"/>
                  </a:schemeClr>
                </a:solidFill>
              </a:defRPr>
            </a:lvl7pPr>
            <a:lvl8pPr marL="13441680" indent="0" algn="ctr">
              <a:buNone/>
              <a:defRPr>
                <a:solidFill>
                  <a:schemeClr val="tx1">
                    <a:tint val="75000"/>
                  </a:schemeClr>
                </a:solidFill>
              </a:defRPr>
            </a:lvl8pPr>
            <a:lvl9pPr marL="153619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5023B02-602B-420C-9630-EC8CB94E3280}" type="datetime1">
              <a:rPr lang="en-US" smtClean="0"/>
              <a:pPr/>
              <a:t>12/9/20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01EB574-36B2-4CD7-A2E0-CA22D7CD5FC6}" type="slidenum">
              <a:rPr lang="en-US" smtClean="0"/>
              <a:pPr/>
              <a:t>‹#›</a:t>
            </a:fld>
            <a:endParaRPr lang="en-US"/>
          </a:p>
        </p:txBody>
      </p:sp>
    </p:spTree>
    <p:extLst>
      <p:ext uri="{BB962C8B-B14F-4D97-AF65-F5344CB8AC3E}">
        <p14:creationId xmlns:p14="http://schemas.microsoft.com/office/powerpoint/2010/main" val="292966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1881989" y="2718756"/>
            <a:ext cx="34602569" cy="57066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2F3EA-39D1-4995-80A4-7151F13D8306}" type="datetime1">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EB574-36B2-4CD7-A2E0-CA22D7CD5FC6}" type="slidenum">
              <a:rPr lang="en-US" smtClean="0"/>
              <a:pPr/>
              <a:t>‹#›</a:t>
            </a:fld>
            <a:endParaRPr lang="en-US"/>
          </a:p>
        </p:txBody>
      </p:sp>
    </p:spTree>
    <p:extLst>
      <p:ext uri="{BB962C8B-B14F-4D97-AF65-F5344CB8AC3E}">
        <p14:creationId xmlns:p14="http://schemas.microsoft.com/office/powerpoint/2010/main" val="3213301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27843482" y="2718754"/>
            <a:ext cx="8641076" cy="263701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27843482" y="3063289"/>
            <a:ext cx="6313117" cy="234965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441008" y="3063289"/>
            <a:ext cx="24873278" cy="2349659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8330071" y="27001152"/>
            <a:ext cx="3980222" cy="1655233"/>
          </a:xfrm>
        </p:spPr>
        <p:txBody>
          <a:bodyPr/>
          <a:lstStyle>
            <a:lvl1pPr>
              <a:defRPr>
                <a:solidFill>
                  <a:schemeClr val="accent1">
                    <a:lumMod val="75000"/>
                    <a:lumOff val="25000"/>
                  </a:schemeClr>
                </a:solidFill>
              </a:defRPr>
            </a:lvl1pPr>
          </a:lstStyle>
          <a:p>
            <a:fld id="{A5FE4B58-A5DE-44FB-8BFE-A772651FDE6F}" type="datetime1">
              <a:rPr lang="en-US" smtClean="0"/>
              <a:pPr/>
              <a:t>12/9/20</a:t>
            </a:fld>
            <a:endParaRPr lang="en-US"/>
          </a:p>
        </p:txBody>
      </p:sp>
      <p:sp>
        <p:nvSpPr>
          <p:cNvPr id="5" name="Footer Placeholder 4"/>
          <p:cNvSpPr>
            <a:spLocks noGrp="1"/>
          </p:cNvSpPr>
          <p:nvPr>
            <p:ph type="ftr" sz="quarter" idx="11"/>
          </p:nvPr>
        </p:nvSpPr>
        <p:spPr>
          <a:xfrm>
            <a:off x="2441008" y="26981541"/>
            <a:ext cx="24873278" cy="1655233"/>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01EB574-36B2-4CD7-A2E0-CA22D7CD5FC6}" type="slidenum">
              <a:rPr lang="en-US" smtClean="0"/>
              <a:pPr/>
              <a:t>‹#›</a:t>
            </a:fld>
            <a:endParaRPr lang="en-US"/>
          </a:p>
        </p:txBody>
      </p:sp>
    </p:spTree>
    <p:extLst>
      <p:ext uri="{BB962C8B-B14F-4D97-AF65-F5344CB8AC3E}">
        <p14:creationId xmlns:p14="http://schemas.microsoft.com/office/powerpoint/2010/main" val="295482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1881989" y="2718756"/>
            <a:ext cx="34602569" cy="57066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41007" y="10100283"/>
            <a:ext cx="33556958" cy="16459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AE3B0-AD83-48C3-92EE-17B2892393C2}" type="datetime1">
              <a:rPr lang="en-US" smtClean="0"/>
              <a:pPr/>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EB574-36B2-4CD7-A2E0-CA22D7CD5FC6}" type="slidenum">
              <a:rPr lang="en-US" smtClean="0"/>
              <a:pPr/>
              <a:t>‹#›</a:t>
            </a:fld>
            <a:endParaRPr lang="en-US"/>
          </a:p>
        </p:txBody>
      </p:sp>
    </p:spTree>
    <p:extLst>
      <p:ext uri="{BB962C8B-B14F-4D97-AF65-F5344CB8AC3E}">
        <p14:creationId xmlns:p14="http://schemas.microsoft.com/office/powerpoint/2010/main" val="180041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1901116" y="23310280"/>
            <a:ext cx="34602569" cy="57066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441013" y="13765798"/>
            <a:ext cx="33556954" cy="6821959"/>
          </a:xfrm>
        </p:spPr>
        <p:txBody>
          <a:bodyPr anchor="b">
            <a:normAutofit/>
          </a:bodyPr>
          <a:lstStyle>
            <a:lvl1pPr algn="l">
              <a:defRPr sz="1512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41013" y="20587757"/>
            <a:ext cx="33556954" cy="2722521"/>
          </a:xfrm>
        </p:spPr>
        <p:txBody>
          <a:bodyPr anchor="t">
            <a:normAutofit/>
          </a:bodyPr>
          <a:lstStyle>
            <a:lvl1pPr marL="0" indent="0" algn="l">
              <a:buNone/>
              <a:defRPr sz="7560" cap="all">
                <a:solidFill>
                  <a:schemeClr val="accent2"/>
                </a:solidFill>
              </a:defRPr>
            </a:lvl1pPr>
            <a:lvl2pPr marL="1920240" indent="0">
              <a:buNone/>
              <a:defRPr sz="7560">
                <a:solidFill>
                  <a:schemeClr val="tx1">
                    <a:tint val="75000"/>
                  </a:schemeClr>
                </a:solidFill>
              </a:defRPr>
            </a:lvl2pPr>
            <a:lvl3pPr marL="3840480" indent="0">
              <a:buNone/>
              <a:defRPr sz="6720">
                <a:solidFill>
                  <a:schemeClr val="tx1">
                    <a:tint val="75000"/>
                  </a:schemeClr>
                </a:solidFill>
              </a:defRPr>
            </a:lvl3pPr>
            <a:lvl4pPr marL="5760720" indent="0">
              <a:buNone/>
              <a:defRPr sz="5880">
                <a:solidFill>
                  <a:schemeClr val="tx1">
                    <a:tint val="75000"/>
                  </a:schemeClr>
                </a:solidFill>
              </a:defRPr>
            </a:lvl4pPr>
            <a:lvl5pPr marL="7680960" indent="0">
              <a:buNone/>
              <a:defRPr sz="5880">
                <a:solidFill>
                  <a:schemeClr val="tx1">
                    <a:tint val="75000"/>
                  </a:schemeClr>
                </a:solidFill>
              </a:defRPr>
            </a:lvl5pPr>
            <a:lvl6pPr marL="9601200" indent="0">
              <a:buNone/>
              <a:defRPr sz="5880">
                <a:solidFill>
                  <a:schemeClr val="tx1">
                    <a:tint val="75000"/>
                  </a:schemeClr>
                </a:solidFill>
              </a:defRPr>
            </a:lvl6pPr>
            <a:lvl7pPr marL="11521440" indent="0">
              <a:buNone/>
              <a:defRPr sz="5880">
                <a:solidFill>
                  <a:schemeClr val="tx1">
                    <a:tint val="75000"/>
                  </a:schemeClr>
                </a:solidFill>
              </a:defRPr>
            </a:lvl7pPr>
            <a:lvl8pPr marL="13441680" indent="0">
              <a:buNone/>
              <a:defRPr sz="5880">
                <a:solidFill>
                  <a:schemeClr val="tx1">
                    <a:tint val="75000"/>
                  </a:schemeClr>
                </a:solidFill>
              </a:defRPr>
            </a:lvl8pPr>
            <a:lvl9pPr marL="15361920" indent="0">
              <a:buNone/>
              <a:defRPr sz="58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ABAC8AA-72C3-4535-9611-6BC3725C569F}" type="datetime1">
              <a:rPr lang="en-US" smtClean="0"/>
              <a:pPr/>
              <a:t>12/9/20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01EB574-36B2-4CD7-A2E0-CA22D7CD5FC6}" type="slidenum">
              <a:rPr lang="en-US" smtClean="0"/>
              <a:pPr/>
              <a:t>‹#›</a:t>
            </a:fld>
            <a:endParaRPr lang="en-US"/>
          </a:p>
        </p:txBody>
      </p:sp>
    </p:spTree>
    <p:extLst>
      <p:ext uri="{BB962C8B-B14F-4D97-AF65-F5344CB8AC3E}">
        <p14:creationId xmlns:p14="http://schemas.microsoft.com/office/powerpoint/2010/main" val="77331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1881989" y="2718756"/>
            <a:ext cx="34602569" cy="57066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41009" y="10100278"/>
            <a:ext cx="16378013" cy="164698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585785" y="10100283"/>
            <a:ext cx="16412180" cy="164698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D29A72-2C6E-4149-B16B-0F8B682F10E1}" type="datetime1">
              <a:rPr lang="en-US" smtClean="0"/>
              <a:pPr/>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EB574-36B2-4CD7-A2E0-CA22D7CD5FC6}" type="slidenum">
              <a:rPr lang="en-US" smtClean="0"/>
              <a:pPr/>
              <a:t>‹#›</a:t>
            </a:fld>
            <a:endParaRPr lang="en-US"/>
          </a:p>
        </p:txBody>
      </p:sp>
    </p:spTree>
    <p:extLst>
      <p:ext uri="{BB962C8B-B14F-4D97-AF65-F5344CB8AC3E}">
        <p14:creationId xmlns:p14="http://schemas.microsoft.com/office/powerpoint/2010/main" val="146685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1881989" y="2718756"/>
            <a:ext cx="34602569" cy="57066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726320" y="10100280"/>
            <a:ext cx="15092700" cy="2612388"/>
          </a:xfrm>
        </p:spPr>
        <p:txBody>
          <a:bodyPr anchor="b">
            <a:noAutofit/>
          </a:bodyPr>
          <a:lstStyle>
            <a:lvl1pPr marL="0" indent="0">
              <a:buNone/>
              <a:defRPr sz="9240" b="0">
                <a:solidFill>
                  <a:schemeClr val="accent2"/>
                </a:solidFill>
              </a:defRPr>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Edit Master text styles</a:t>
            </a:r>
          </a:p>
        </p:txBody>
      </p:sp>
      <p:sp>
        <p:nvSpPr>
          <p:cNvPr id="4" name="Content Placeholder 3"/>
          <p:cNvSpPr>
            <a:spLocks noGrp="1"/>
          </p:cNvSpPr>
          <p:nvPr>
            <p:ph sz="half" idx="2"/>
          </p:nvPr>
        </p:nvSpPr>
        <p:spPr>
          <a:xfrm>
            <a:off x="2441009" y="13264767"/>
            <a:ext cx="16378013" cy="1330532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871096" y="10100280"/>
            <a:ext cx="15126867" cy="2612388"/>
          </a:xfrm>
        </p:spPr>
        <p:txBody>
          <a:bodyPr anchor="b">
            <a:noAutofit/>
          </a:bodyPr>
          <a:lstStyle>
            <a:lvl1pPr marL="0" indent="0">
              <a:buNone/>
              <a:defRPr sz="9240" b="0">
                <a:solidFill>
                  <a:schemeClr val="accent2"/>
                </a:solidFill>
              </a:defRPr>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Edit Master text styles</a:t>
            </a:r>
          </a:p>
        </p:txBody>
      </p:sp>
      <p:sp>
        <p:nvSpPr>
          <p:cNvPr id="6" name="Content Placeholder 5"/>
          <p:cNvSpPr>
            <a:spLocks noGrp="1"/>
          </p:cNvSpPr>
          <p:nvPr>
            <p:ph sz="quarter" idx="4"/>
          </p:nvPr>
        </p:nvSpPr>
        <p:spPr>
          <a:xfrm>
            <a:off x="19585785" y="13264767"/>
            <a:ext cx="16412180" cy="1330532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9A0849-BD12-4645-9CC8-743446BB2AFC}" type="datetime1">
              <a:rPr lang="en-US" smtClean="0"/>
              <a:pPr/>
              <a:t>12/9/20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1EB574-36B2-4CD7-A2E0-CA22D7CD5FC6}" type="slidenum">
              <a:rPr lang="en-US" smtClean="0"/>
              <a:pPr/>
              <a:t>‹#›</a:t>
            </a:fld>
            <a:endParaRPr lang="en-US"/>
          </a:p>
        </p:txBody>
      </p:sp>
    </p:spTree>
    <p:extLst>
      <p:ext uri="{BB962C8B-B14F-4D97-AF65-F5344CB8AC3E}">
        <p14:creationId xmlns:p14="http://schemas.microsoft.com/office/powerpoint/2010/main" val="2740057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1881989" y="2718756"/>
            <a:ext cx="34602569" cy="57066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EE885D-7469-4F65-8E7B-DDE70C8FB4DF}" type="datetime1">
              <a:rPr lang="en-US" smtClean="0"/>
              <a:pPr/>
              <a:t>12/9/20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1EB574-36B2-4CD7-A2E0-CA22D7CD5FC6}" type="slidenum">
              <a:rPr lang="en-US" smtClean="0"/>
              <a:pPr/>
              <a:t>‹#›</a:t>
            </a:fld>
            <a:endParaRPr lang="en-US"/>
          </a:p>
        </p:txBody>
      </p:sp>
    </p:spTree>
    <p:extLst>
      <p:ext uri="{BB962C8B-B14F-4D97-AF65-F5344CB8AC3E}">
        <p14:creationId xmlns:p14="http://schemas.microsoft.com/office/powerpoint/2010/main" val="283113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49BFB-862E-4A10-BB3A-FA027C61573A}" type="datetime1">
              <a:rPr lang="en-US" smtClean="0"/>
              <a:pPr/>
              <a:t>12/9/20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1EB574-36B2-4CD7-A2E0-CA22D7CD5FC6}" type="slidenum">
              <a:rPr lang="en-US" smtClean="0"/>
              <a:pPr/>
              <a:t>‹#›</a:t>
            </a:fld>
            <a:endParaRPr lang="en-US"/>
          </a:p>
        </p:txBody>
      </p:sp>
    </p:spTree>
    <p:extLst>
      <p:ext uri="{BB962C8B-B14F-4D97-AF65-F5344CB8AC3E}">
        <p14:creationId xmlns:p14="http://schemas.microsoft.com/office/powerpoint/2010/main" val="3092362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1901116" y="23310278"/>
            <a:ext cx="34602569" cy="57786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441681" y="23855742"/>
            <a:ext cx="14853825" cy="3125797"/>
          </a:xfrm>
        </p:spPr>
        <p:txBody>
          <a:bodyPr anchor="ctr"/>
          <a:lstStyle>
            <a:lvl1pPr algn="l">
              <a:defRPr sz="84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1874876" y="2725440"/>
            <a:ext cx="34609680" cy="19061760"/>
          </a:xfrm>
        </p:spPr>
        <p:txBody>
          <a:bodyPr anchor="ctr">
            <a:normAutofit/>
          </a:bodyPr>
          <a:lstStyle>
            <a:lvl1pPr>
              <a:defRPr sz="8400">
                <a:solidFill>
                  <a:schemeClr val="tx2"/>
                </a:solidFill>
              </a:defRPr>
            </a:lvl1pPr>
            <a:lvl2pPr>
              <a:defRPr sz="7560">
                <a:solidFill>
                  <a:schemeClr val="tx2"/>
                </a:solidFill>
              </a:defRPr>
            </a:lvl2pPr>
            <a:lvl3pPr>
              <a:defRPr sz="6720">
                <a:solidFill>
                  <a:schemeClr val="tx2"/>
                </a:solidFill>
              </a:defRPr>
            </a:lvl3pPr>
            <a:lvl4pPr>
              <a:defRPr sz="5880">
                <a:solidFill>
                  <a:schemeClr val="tx2"/>
                </a:solidFill>
              </a:defRPr>
            </a:lvl4pPr>
            <a:lvl5pPr>
              <a:defRPr sz="5880">
                <a:solidFill>
                  <a:schemeClr val="tx2"/>
                </a:solidFill>
              </a:defRPr>
            </a:lvl5pPr>
            <a:lvl6pPr>
              <a:defRPr sz="5880">
                <a:solidFill>
                  <a:schemeClr val="tx2"/>
                </a:solidFill>
              </a:defRPr>
            </a:lvl6pPr>
            <a:lvl7pPr>
              <a:defRPr sz="5880">
                <a:solidFill>
                  <a:schemeClr val="tx2"/>
                </a:solidFill>
              </a:defRPr>
            </a:lvl7pPr>
            <a:lvl8pPr>
              <a:defRPr sz="5880">
                <a:solidFill>
                  <a:schemeClr val="tx2"/>
                </a:solidFill>
              </a:defRPr>
            </a:lvl8pPr>
            <a:lvl9pPr>
              <a:defRPr sz="588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8083594" y="23855740"/>
            <a:ext cx="17914373" cy="3125801"/>
          </a:xfrm>
        </p:spPr>
        <p:txBody>
          <a:bodyPr anchor="ctr">
            <a:normAutofit/>
          </a:bodyPr>
          <a:lstStyle>
            <a:lvl1pPr marL="0" indent="0" algn="r">
              <a:buNone/>
              <a:defRPr sz="4620">
                <a:solidFill>
                  <a:schemeClr val="bg1"/>
                </a:solidFill>
              </a:defRPr>
            </a:lvl1pPr>
            <a:lvl2pPr marL="1920240" indent="0">
              <a:buNone/>
              <a:defRPr sz="4620"/>
            </a:lvl2pPr>
            <a:lvl3pPr marL="3840480" indent="0">
              <a:buNone/>
              <a:defRPr sz="4200"/>
            </a:lvl3pPr>
            <a:lvl4pPr marL="5760720" indent="0">
              <a:buNone/>
              <a:defRPr sz="3780"/>
            </a:lvl4pPr>
            <a:lvl5pPr marL="7680960" indent="0">
              <a:buNone/>
              <a:defRPr sz="3780"/>
            </a:lvl5pPr>
            <a:lvl6pPr marL="9601200" indent="0">
              <a:buNone/>
              <a:defRPr sz="3780"/>
            </a:lvl6pPr>
            <a:lvl7pPr marL="11521440" indent="0">
              <a:buNone/>
              <a:defRPr sz="3780"/>
            </a:lvl7pPr>
            <a:lvl8pPr marL="13441680" indent="0">
              <a:buNone/>
              <a:defRPr sz="3780"/>
            </a:lvl8pPr>
            <a:lvl9pPr marL="15361920" indent="0">
              <a:buNone/>
              <a:defRPr sz="378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90375F3-4DCA-45DE-ADC0-C4C6B1B41EE2}" type="datetime1">
              <a:rPr lang="en-US" smtClean="0"/>
              <a:pPr/>
              <a:t>12/9/20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01EB574-36B2-4CD7-A2E0-CA22D7CD5FC6}" type="slidenum">
              <a:rPr lang="en-US" smtClean="0"/>
              <a:pPr/>
              <a:t>‹#›</a:t>
            </a:fld>
            <a:endParaRPr lang="en-US"/>
          </a:p>
        </p:txBody>
      </p:sp>
    </p:spTree>
    <p:extLst>
      <p:ext uri="{BB962C8B-B14F-4D97-AF65-F5344CB8AC3E}">
        <p14:creationId xmlns:p14="http://schemas.microsoft.com/office/powerpoint/2010/main" val="4175826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007" y="21276697"/>
            <a:ext cx="33556958" cy="2569212"/>
          </a:xfrm>
        </p:spPr>
        <p:txBody>
          <a:bodyPr anchor="b">
            <a:normAutofit/>
          </a:bodyPr>
          <a:lstStyle>
            <a:lvl1pPr algn="l">
              <a:defRPr sz="1008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881991" y="2718753"/>
            <a:ext cx="34602565" cy="16126209"/>
          </a:xfrm>
        </p:spPr>
        <p:txBody>
          <a:bodyPr anchor="t">
            <a:normAutofit/>
          </a:bodyPr>
          <a:lstStyle>
            <a:lvl1pPr marL="0" indent="0" algn="ctr">
              <a:buNone/>
              <a:defRPr sz="6720"/>
            </a:lvl1pPr>
            <a:lvl2pPr marL="1920240" indent="0">
              <a:buNone/>
              <a:defRPr sz="6720"/>
            </a:lvl2pPr>
            <a:lvl3pPr marL="3840480" indent="0">
              <a:buNone/>
              <a:defRPr sz="6720"/>
            </a:lvl3pPr>
            <a:lvl4pPr marL="5760720" indent="0">
              <a:buNone/>
              <a:defRPr sz="6720"/>
            </a:lvl4pPr>
            <a:lvl5pPr marL="7680960" indent="0">
              <a:buNone/>
              <a:defRPr sz="6720"/>
            </a:lvl5pPr>
            <a:lvl6pPr marL="9601200" indent="0">
              <a:buNone/>
              <a:defRPr sz="6720"/>
            </a:lvl6pPr>
            <a:lvl7pPr marL="11521440" indent="0">
              <a:buNone/>
              <a:defRPr sz="6720"/>
            </a:lvl7pPr>
            <a:lvl8pPr marL="13441680" indent="0">
              <a:buNone/>
              <a:defRPr sz="6720"/>
            </a:lvl8pPr>
            <a:lvl9pPr marL="15361920" indent="0">
              <a:buNone/>
              <a:defRPr sz="6720"/>
            </a:lvl9pPr>
          </a:lstStyle>
          <a:p>
            <a:r>
              <a:rPr lang="en-US"/>
              <a:t>Click icon to add picture</a:t>
            </a:r>
            <a:endParaRPr lang="en-US" dirty="0"/>
          </a:p>
        </p:txBody>
      </p:sp>
      <p:sp>
        <p:nvSpPr>
          <p:cNvPr id="4" name="Text Placeholder 3"/>
          <p:cNvSpPr>
            <a:spLocks noGrp="1"/>
          </p:cNvSpPr>
          <p:nvPr>
            <p:ph type="body" sz="half" idx="2"/>
          </p:nvPr>
        </p:nvSpPr>
        <p:spPr>
          <a:xfrm>
            <a:off x="2441007" y="23845907"/>
            <a:ext cx="33556958" cy="2713975"/>
          </a:xfrm>
        </p:spPr>
        <p:txBody>
          <a:bodyPr>
            <a:normAutofit/>
          </a:bodyPr>
          <a:lstStyle>
            <a:lvl1pPr marL="0" indent="0">
              <a:buNone/>
              <a:defRPr sz="5040"/>
            </a:lvl1pPr>
            <a:lvl2pPr marL="1920240" indent="0">
              <a:buNone/>
              <a:defRPr sz="5040"/>
            </a:lvl2pPr>
            <a:lvl3pPr marL="3840480" indent="0">
              <a:buNone/>
              <a:defRPr sz="4200"/>
            </a:lvl3pPr>
            <a:lvl4pPr marL="5760720" indent="0">
              <a:buNone/>
              <a:defRPr sz="3780"/>
            </a:lvl4pPr>
            <a:lvl5pPr marL="7680960" indent="0">
              <a:buNone/>
              <a:defRPr sz="3780"/>
            </a:lvl5pPr>
            <a:lvl6pPr marL="9601200" indent="0">
              <a:buNone/>
              <a:defRPr sz="3780"/>
            </a:lvl6pPr>
            <a:lvl7pPr marL="11521440" indent="0">
              <a:buNone/>
              <a:defRPr sz="3780"/>
            </a:lvl7pPr>
            <a:lvl8pPr marL="13441680" indent="0">
              <a:buNone/>
              <a:defRPr sz="3780"/>
            </a:lvl8pPr>
            <a:lvl9pPr marL="15361920" indent="0">
              <a:buNone/>
              <a:defRPr sz="3780"/>
            </a:lvl9pPr>
          </a:lstStyle>
          <a:p>
            <a:pPr lvl="0"/>
            <a:r>
              <a:rPr lang="en-US"/>
              <a:t>Edit Master text styles</a:t>
            </a:r>
          </a:p>
        </p:txBody>
      </p:sp>
      <p:sp>
        <p:nvSpPr>
          <p:cNvPr id="5" name="Date Placeholder 4"/>
          <p:cNvSpPr>
            <a:spLocks noGrp="1"/>
          </p:cNvSpPr>
          <p:nvPr>
            <p:ph type="dt" sz="half" idx="10"/>
          </p:nvPr>
        </p:nvSpPr>
        <p:spPr/>
        <p:txBody>
          <a:bodyPr/>
          <a:lstStyle/>
          <a:p>
            <a:fld id="{103A0619-7CFD-46CF-91E0-DF163717FEF8}" type="datetime1">
              <a:rPr lang="en-US" smtClean="0"/>
              <a:pPr/>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EB574-36B2-4CD7-A2E0-CA22D7CD5FC6}" type="slidenum">
              <a:rPr lang="en-US" smtClean="0"/>
              <a:pPr/>
              <a:t>‹#›</a:t>
            </a:fld>
            <a:endParaRPr lang="en-US"/>
          </a:p>
        </p:txBody>
      </p:sp>
    </p:spTree>
    <p:extLst>
      <p:ext uri="{BB962C8B-B14F-4D97-AF65-F5344CB8AC3E}">
        <p14:creationId xmlns:p14="http://schemas.microsoft.com/office/powerpoint/2010/main" val="2873401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1007" y="3116551"/>
            <a:ext cx="33556958" cy="491109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441007" y="10100281"/>
            <a:ext cx="33556958" cy="1645959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349173" y="27001152"/>
            <a:ext cx="8961120" cy="1655233"/>
          </a:xfrm>
          <a:prstGeom prst="rect">
            <a:avLst/>
          </a:prstGeom>
        </p:spPr>
        <p:txBody>
          <a:bodyPr vert="horz" lIns="91440" tIns="45720" rIns="91440" bIns="45720" rtlCol="0" anchor="ctr"/>
          <a:lstStyle>
            <a:lvl1pPr algn="r">
              <a:defRPr sz="3780">
                <a:solidFill>
                  <a:schemeClr val="accent2"/>
                </a:solidFill>
              </a:defRPr>
            </a:lvl1pPr>
          </a:lstStyle>
          <a:p>
            <a:fld id="{85710524-DADC-444F-92DE-96E5B74DCA65}" type="datetime1">
              <a:rPr lang="en-US" smtClean="0"/>
              <a:pPr/>
              <a:t>12/9/20</a:t>
            </a:fld>
            <a:endParaRPr lang="en-US"/>
          </a:p>
        </p:txBody>
      </p:sp>
      <p:sp>
        <p:nvSpPr>
          <p:cNvPr id="5" name="Footer Placeholder 4"/>
          <p:cNvSpPr>
            <a:spLocks noGrp="1"/>
          </p:cNvSpPr>
          <p:nvPr>
            <p:ph type="ftr" sz="quarter" idx="3"/>
          </p:nvPr>
        </p:nvSpPr>
        <p:spPr>
          <a:xfrm>
            <a:off x="2441009" y="26981541"/>
            <a:ext cx="20456457" cy="1655233"/>
          </a:xfrm>
          <a:prstGeom prst="rect">
            <a:avLst/>
          </a:prstGeom>
        </p:spPr>
        <p:txBody>
          <a:bodyPr vert="horz" lIns="91440" tIns="45720" rIns="91440" bIns="45720" rtlCol="0" anchor="ctr"/>
          <a:lstStyle>
            <a:lvl1pPr algn="l">
              <a:defRPr sz="3780" cap="all">
                <a:solidFill>
                  <a:schemeClr val="accent2"/>
                </a:solidFill>
              </a:defRPr>
            </a:lvl1pPr>
          </a:lstStyle>
          <a:p>
            <a:endParaRPr lang="en-US"/>
          </a:p>
        </p:txBody>
      </p:sp>
      <p:sp>
        <p:nvSpPr>
          <p:cNvPr id="6" name="Slide Number Placeholder 5"/>
          <p:cNvSpPr>
            <a:spLocks noGrp="1"/>
          </p:cNvSpPr>
          <p:nvPr>
            <p:ph type="sldNum" sz="quarter" idx="4"/>
          </p:nvPr>
        </p:nvSpPr>
        <p:spPr>
          <a:xfrm>
            <a:off x="32761999" y="27001152"/>
            <a:ext cx="3235966" cy="1655233"/>
          </a:xfrm>
          <a:prstGeom prst="rect">
            <a:avLst/>
          </a:prstGeom>
        </p:spPr>
        <p:txBody>
          <a:bodyPr vert="horz" lIns="91440" tIns="45720" rIns="91440" bIns="45720" rtlCol="0" anchor="ctr"/>
          <a:lstStyle>
            <a:lvl1pPr algn="r">
              <a:defRPr sz="3780">
                <a:solidFill>
                  <a:schemeClr val="accent2"/>
                </a:solidFill>
              </a:defRPr>
            </a:lvl1pPr>
          </a:lstStyle>
          <a:p>
            <a:fld id="{601EB574-36B2-4CD7-A2E0-CA22D7CD5FC6}" type="slidenum">
              <a:rPr lang="en-US" smtClean="0"/>
              <a:pPr/>
              <a:t>‹#›</a:t>
            </a:fld>
            <a:endParaRPr lang="en-US"/>
          </a:p>
        </p:txBody>
      </p:sp>
      <p:sp>
        <p:nvSpPr>
          <p:cNvPr id="9" name="Rectangle 8"/>
          <p:cNvSpPr/>
          <p:nvPr/>
        </p:nvSpPr>
        <p:spPr>
          <a:xfrm>
            <a:off x="1881984" y="2000673"/>
            <a:ext cx="11423618" cy="48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25099204" y="2000673"/>
            <a:ext cx="11385360" cy="4896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13509724" y="2000673"/>
            <a:ext cx="11385360" cy="489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18540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920240" rtl="0" eaLnBrk="1" latinLnBrk="0" hangingPunct="1">
        <a:spcBef>
          <a:spcPct val="0"/>
        </a:spcBef>
        <a:buNone/>
        <a:defRPr sz="1176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285200" indent="-1285200" algn="l" defTabSz="1920240" rtl="0" eaLnBrk="1" latinLnBrk="0" hangingPunct="1">
        <a:spcBef>
          <a:spcPct val="20000"/>
        </a:spcBef>
        <a:spcAft>
          <a:spcPts val="2520"/>
        </a:spcAft>
        <a:buClr>
          <a:schemeClr val="accent2"/>
        </a:buClr>
        <a:buSzPct val="92000"/>
        <a:buFont typeface="Wingdings 2" panose="05020102010507070707" pitchFamily="18" charset="2"/>
        <a:buChar char=""/>
        <a:defRPr sz="7560" kern="1200">
          <a:solidFill>
            <a:schemeClr val="tx2"/>
          </a:solidFill>
          <a:latin typeface="+mn-lt"/>
          <a:ea typeface="+mn-ea"/>
          <a:cs typeface="+mn-cs"/>
        </a:defRPr>
      </a:lvl1pPr>
      <a:lvl2pPr marL="2646000" indent="-1285200" algn="l" defTabSz="1920240" rtl="0" eaLnBrk="1" latinLnBrk="0" hangingPunct="1">
        <a:spcBef>
          <a:spcPct val="20000"/>
        </a:spcBef>
        <a:spcAft>
          <a:spcPts val="2520"/>
        </a:spcAft>
        <a:buClr>
          <a:schemeClr val="accent2"/>
        </a:buClr>
        <a:buSzPct val="92000"/>
        <a:buFont typeface="Wingdings 2" panose="05020102010507070707" pitchFamily="18" charset="2"/>
        <a:buChar char=""/>
        <a:defRPr sz="6720" kern="1200">
          <a:solidFill>
            <a:schemeClr val="tx2"/>
          </a:solidFill>
          <a:latin typeface="+mn-lt"/>
          <a:ea typeface="+mn-ea"/>
          <a:cs typeface="+mn-cs"/>
        </a:defRPr>
      </a:lvl2pPr>
      <a:lvl3pPr marL="3780000" indent="-1134000" algn="l" defTabSz="1920240" rtl="0" eaLnBrk="1" latinLnBrk="0" hangingPunct="1">
        <a:spcBef>
          <a:spcPct val="20000"/>
        </a:spcBef>
        <a:spcAft>
          <a:spcPts val="2520"/>
        </a:spcAft>
        <a:buClr>
          <a:schemeClr val="accent2"/>
        </a:buClr>
        <a:buSzPct val="92000"/>
        <a:buFont typeface="Wingdings 2" panose="05020102010507070707" pitchFamily="18" charset="2"/>
        <a:buChar char=""/>
        <a:defRPr sz="5880" kern="1200">
          <a:solidFill>
            <a:schemeClr val="tx2"/>
          </a:solidFill>
          <a:latin typeface="+mn-lt"/>
          <a:ea typeface="+mn-ea"/>
          <a:cs typeface="+mn-cs"/>
        </a:defRPr>
      </a:lvl3pPr>
      <a:lvl4pPr marL="5216400" indent="-982800" algn="l" defTabSz="1920240" rtl="0" eaLnBrk="1" latinLnBrk="0" hangingPunct="1">
        <a:spcBef>
          <a:spcPct val="20000"/>
        </a:spcBef>
        <a:spcAft>
          <a:spcPts val="2520"/>
        </a:spcAft>
        <a:buClr>
          <a:schemeClr val="accent2"/>
        </a:buClr>
        <a:buSzPct val="92000"/>
        <a:buFont typeface="Wingdings 2" panose="05020102010507070707" pitchFamily="18" charset="2"/>
        <a:buChar char=""/>
        <a:defRPr sz="5040" kern="1200">
          <a:solidFill>
            <a:schemeClr val="tx2"/>
          </a:solidFill>
          <a:latin typeface="+mn-lt"/>
          <a:ea typeface="+mn-ea"/>
          <a:cs typeface="+mn-cs"/>
        </a:defRPr>
      </a:lvl4pPr>
      <a:lvl5pPr marL="6728400" indent="-982800" algn="l" defTabSz="1920240" rtl="0" eaLnBrk="1" latinLnBrk="0" hangingPunct="1">
        <a:spcBef>
          <a:spcPct val="20000"/>
        </a:spcBef>
        <a:spcAft>
          <a:spcPts val="2520"/>
        </a:spcAft>
        <a:buClr>
          <a:schemeClr val="accent2"/>
        </a:buClr>
        <a:buSzPct val="92000"/>
        <a:buFont typeface="Wingdings 2" panose="05020102010507070707" pitchFamily="18" charset="2"/>
        <a:buChar char=""/>
        <a:defRPr sz="5040" kern="1200">
          <a:solidFill>
            <a:schemeClr val="tx2"/>
          </a:solidFill>
          <a:latin typeface="+mn-lt"/>
          <a:ea typeface="+mn-ea"/>
          <a:cs typeface="+mn-cs"/>
        </a:defRPr>
      </a:lvl5pPr>
      <a:lvl6pPr marL="7980000" indent="-960120" algn="l" defTabSz="1920240" rtl="0" eaLnBrk="1" latinLnBrk="0" hangingPunct="1">
        <a:spcBef>
          <a:spcPct val="20000"/>
        </a:spcBef>
        <a:spcAft>
          <a:spcPts val="2520"/>
        </a:spcAft>
        <a:buClr>
          <a:schemeClr val="accent2"/>
        </a:buClr>
        <a:buSzPct val="92000"/>
        <a:buFont typeface="Wingdings 2" panose="05020102010507070707" pitchFamily="18" charset="2"/>
        <a:buChar char=""/>
        <a:defRPr sz="5040" kern="1200">
          <a:solidFill>
            <a:schemeClr val="tx2"/>
          </a:solidFill>
          <a:latin typeface="+mn-lt"/>
          <a:ea typeface="+mn-ea"/>
          <a:cs typeface="+mn-cs"/>
        </a:defRPr>
      </a:lvl6pPr>
      <a:lvl7pPr marL="9240000" indent="-960120" algn="l" defTabSz="1920240" rtl="0" eaLnBrk="1" latinLnBrk="0" hangingPunct="1">
        <a:spcBef>
          <a:spcPct val="20000"/>
        </a:spcBef>
        <a:spcAft>
          <a:spcPts val="2520"/>
        </a:spcAft>
        <a:buClr>
          <a:schemeClr val="accent2"/>
        </a:buClr>
        <a:buSzPct val="92000"/>
        <a:buFont typeface="Wingdings 2" panose="05020102010507070707" pitchFamily="18" charset="2"/>
        <a:buChar char=""/>
        <a:defRPr sz="5040" kern="1200">
          <a:solidFill>
            <a:schemeClr val="tx2"/>
          </a:solidFill>
          <a:latin typeface="+mn-lt"/>
          <a:ea typeface="+mn-ea"/>
          <a:cs typeface="+mn-cs"/>
        </a:defRPr>
      </a:lvl7pPr>
      <a:lvl8pPr marL="10500000" indent="-960120" algn="l" defTabSz="1920240" rtl="0" eaLnBrk="1" latinLnBrk="0" hangingPunct="1">
        <a:spcBef>
          <a:spcPct val="20000"/>
        </a:spcBef>
        <a:spcAft>
          <a:spcPts val="2520"/>
        </a:spcAft>
        <a:buClr>
          <a:schemeClr val="accent2"/>
        </a:buClr>
        <a:buSzPct val="92000"/>
        <a:buFont typeface="Wingdings 2" panose="05020102010507070707" pitchFamily="18" charset="2"/>
        <a:buChar char=""/>
        <a:defRPr sz="5040" kern="1200">
          <a:solidFill>
            <a:schemeClr val="tx2"/>
          </a:solidFill>
          <a:latin typeface="+mn-lt"/>
          <a:ea typeface="+mn-ea"/>
          <a:cs typeface="+mn-cs"/>
        </a:defRPr>
      </a:lvl8pPr>
      <a:lvl9pPr marL="11760000" indent="-960120" algn="l" defTabSz="1920240" rtl="0" eaLnBrk="1" latinLnBrk="0" hangingPunct="1">
        <a:spcBef>
          <a:spcPct val="20000"/>
        </a:spcBef>
        <a:spcAft>
          <a:spcPts val="2520"/>
        </a:spcAft>
        <a:buClr>
          <a:schemeClr val="accent2"/>
        </a:buClr>
        <a:buSzPct val="92000"/>
        <a:buFont typeface="Wingdings 2" panose="05020102010507070707" pitchFamily="18" charset="2"/>
        <a:buChar char=""/>
        <a:defRPr sz="5040" kern="1200">
          <a:solidFill>
            <a:schemeClr val="tx2"/>
          </a:solidFill>
          <a:latin typeface="+mn-lt"/>
          <a:ea typeface="+mn-ea"/>
          <a:cs typeface="+mn-cs"/>
        </a:defRPr>
      </a:lvl9pPr>
    </p:bodyStyle>
    <p:otherStyle>
      <a:defPPr>
        <a:defRPr lang="en-US"/>
      </a:defPPr>
      <a:lvl1pPr marL="0" algn="l" defTabSz="1920240" rtl="0" eaLnBrk="1" latinLnBrk="0" hangingPunct="1">
        <a:defRPr sz="7560" kern="1200">
          <a:solidFill>
            <a:schemeClr val="tx1"/>
          </a:solidFill>
          <a:latin typeface="+mn-lt"/>
          <a:ea typeface="+mn-ea"/>
          <a:cs typeface="+mn-cs"/>
        </a:defRPr>
      </a:lvl1pPr>
      <a:lvl2pPr marL="1920240" algn="l" defTabSz="1920240" rtl="0" eaLnBrk="1" latinLnBrk="0" hangingPunct="1">
        <a:defRPr sz="7560" kern="1200">
          <a:solidFill>
            <a:schemeClr val="tx1"/>
          </a:solidFill>
          <a:latin typeface="+mn-lt"/>
          <a:ea typeface="+mn-ea"/>
          <a:cs typeface="+mn-cs"/>
        </a:defRPr>
      </a:lvl2pPr>
      <a:lvl3pPr marL="3840480" algn="l" defTabSz="1920240" rtl="0" eaLnBrk="1" latinLnBrk="0" hangingPunct="1">
        <a:defRPr sz="7560" kern="1200">
          <a:solidFill>
            <a:schemeClr val="tx1"/>
          </a:solidFill>
          <a:latin typeface="+mn-lt"/>
          <a:ea typeface="+mn-ea"/>
          <a:cs typeface="+mn-cs"/>
        </a:defRPr>
      </a:lvl3pPr>
      <a:lvl4pPr marL="5760720" algn="l" defTabSz="1920240" rtl="0" eaLnBrk="1" latinLnBrk="0" hangingPunct="1">
        <a:defRPr sz="7560" kern="1200">
          <a:solidFill>
            <a:schemeClr val="tx1"/>
          </a:solidFill>
          <a:latin typeface="+mn-lt"/>
          <a:ea typeface="+mn-ea"/>
          <a:cs typeface="+mn-cs"/>
        </a:defRPr>
      </a:lvl4pPr>
      <a:lvl5pPr marL="7680960" algn="l" defTabSz="1920240" rtl="0" eaLnBrk="1" latinLnBrk="0" hangingPunct="1">
        <a:defRPr sz="7560" kern="1200">
          <a:solidFill>
            <a:schemeClr val="tx1"/>
          </a:solidFill>
          <a:latin typeface="+mn-lt"/>
          <a:ea typeface="+mn-ea"/>
          <a:cs typeface="+mn-cs"/>
        </a:defRPr>
      </a:lvl5pPr>
      <a:lvl6pPr marL="9601200" algn="l" defTabSz="1920240" rtl="0" eaLnBrk="1" latinLnBrk="0" hangingPunct="1">
        <a:defRPr sz="7560" kern="1200">
          <a:solidFill>
            <a:schemeClr val="tx1"/>
          </a:solidFill>
          <a:latin typeface="+mn-lt"/>
          <a:ea typeface="+mn-ea"/>
          <a:cs typeface="+mn-cs"/>
        </a:defRPr>
      </a:lvl6pPr>
      <a:lvl7pPr marL="11521440" algn="l" defTabSz="1920240" rtl="0" eaLnBrk="1" latinLnBrk="0" hangingPunct="1">
        <a:defRPr sz="7560" kern="1200">
          <a:solidFill>
            <a:schemeClr val="tx1"/>
          </a:solidFill>
          <a:latin typeface="+mn-lt"/>
          <a:ea typeface="+mn-ea"/>
          <a:cs typeface="+mn-cs"/>
        </a:defRPr>
      </a:lvl7pPr>
      <a:lvl8pPr marL="13441680" algn="l" defTabSz="1920240" rtl="0" eaLnBrk="1" latinLnBrk="0" hangingPunct="1">
        <a:defRPr sz="7560" kern="1200">
          <a:solidFill>
            <a:schemeClr val="tx1"/>
          </a:solidFill>
          <a:latin typeface="+mn-lt"/>
          <a:ea typeface="+mn-ea"/>
          <a:cs typeface="+mn-cs"/>
        </a:defRPr>
      </a:lvl8pPr>
      <a:lvl9pPr marL="15361920" algn="l" defTabSz="192024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7290FA6-9D0E-5449-901F-43224864B4B1}"/>
              </a:ext>
            </a:extLst>
          </p:cNvPr>
          <p:cNvPicPr>
            <a:picLocks noChangeAspect="1"/>
          </p:cNvPicPr>
          <p:nvPr/>
        </p:nvPicPr>
        <p:blipFill rotWithShape="1">
          <a:blip r:embed="rId2">
            <a:alphaModFix amt="13000"/>
          </a:blip>
          <a:srcRect l="4556"/>
          <a:stretch/>
        </p:blipFill>
        <p:spPr>
          <a:xfrm>
            <a:off x="0" y="0"/>
            <a:ext cx="38404800" cy="31089600"/>
          </a:xfrm>
          <a:prstGeom prst="rect">
            <a:avLst/>
          </a:prstGeom>
        </p:spPr>
      </p:pic>
      <p:sp>
        <p:nvSpPr>
          <p:cNvPr id="4" name="Title 3"/>
          <p:cNvSpPr>
            <a:spLocks noGrp="1"/>
          </p:cNvSpPr>
          <p:nvPr>
            <p:ph type="title" idx="4294967295"/>
          </p:nvPr>
        </p:nvSpPr>
        <p:spPr>
          <a:xfrm>
            <a:off x="-575167" y="-141165"/>
            <a:ext cx="38404800" cy="2057065"/>
          </a:xfrm>
          <a:noFill/>
          <a:ln>
            <a:noFill/>
          </a:ln>
        </p:spPr>
        <p:txBody>
          <a:bodyPr>
            <a:normAutofit/>
          </a:bodyPr>
          <a:lstStyle/>
          <a:p>
            <a:pPr algn="ctr"/>
            <a:r>
              <a:rPr lang="en-US" sz="9600" b="1" dirty="0">
                <a:solidFill>
                  <a:schemeClr val="accent6"/>
                </a:solidFill>
              </a:rPr>
              <a:t>Art Galleries Near Hospitals 2015-2017</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49633"/>
            <a:ext cx="2933700" cy="1944995"/>
          </a:xfrm>
          <a:prstGeom prst="rect">
            <a:avLst/>
          </a:prstGeom>
        </p:spPr>
      </p:pic>
      <p:sp>
        <p:nvSpPr>
          <p:cNvPr id="17" name="TextBox 16"/>
          <p:cNvSpPr txBox="1"/>
          <p:nvPr/>
        </p:nvSpPr>
        <p:spPr>
          <a:xfrm>
            <a:off x="889001" y="3505200"/>
            <a:ext cx="7912100" cy="1351123"/>
          </a:xfrm>
          <a:prstGeom prst="rect">
            <a:avLst/>
          </a:prstGeom>
          <a:noFill/>
        </p:spPr>
        <p:txBody>
          <a:bodyPr wrap="square" lIns="118856" tIns="59428" rIns="118856" bIns="59428" rtlCol="0">
            <a:spAutoFit/>
          </a:bodyPr>
          <a:lstStyle/>
          <a:p>
            <a:r>
              <a:rPr lang="en-US" dirty="0">
                <a:solidFill>
                  <a:schemeClr val="accent3"/>
                </a:solidFill>
              </a:rPr>
              <a:t>Introduction</a:t>
            </a:r>
          </a:p>
        </p:txBody>
      </p:sp>
      <p:sp>
        <p:nvSpPr>
          <p:cNvPr id="7" name="TextBox 6"/>
          <p:cNvSpPr txBox="1"/>
          <p:nvPr/>
        </p:nvSpPr>
        <p:spPr>
          <a:xfrm>
            <a:off x="889001" y="4796942"/>
            <a:ext cx="11272520" cy="9168648"/>
          </a:xfrm>
          <a:prstGeom prst="rect">
            <a:avLst/>
          </a:prstGeom>
          <a:noFill/>
        </p:spPr>
        <p:txBody>
          <a:bodyPr wrap="square" lIns="118856" tIns="59428" rIns="118856" bIns="59428" rtlCol="0">
            <a:spAutoFit/>
          </a:bodyPr>
          <a:lstStyle/>
          <a:p>
            <a:pPr algn="just"/>
            <a:r>
              <a:rPr lang="en-US" sz="4200" dirty="0"/>
              <a:t>Art has been seen in various formats in multiple locations all over the world. Art has mostly due to these formats, art has not been taken as seriously as other subjects, however with recent studies preformed in labs, it has shown differently. The studies have included a table of results that conclude how art distracts a persons mind from the bad and provides a positive outlook that can change a person’s mindset, thus allowing healing to proceed faster (</a:t>
            </a:r>
            <a:r>
              <a:rPr lang="en-US" sz="4200" dirty="0" err="1"/>
              <a:t>Stuckley</a:t>
            </a:r>
            <a:r>
              <a:rPr lang="en-US" sz="4200" dirty="0"/>
              <a:t> 2010). </a:t>
            </a:r>
          </a:p>
          <a:p>
            <a:pPr algn="just"/>
            <a:r>
              <a:rPr lang="en-US" sz="4200" dirty="0"/>
              <a:t>This has been rumored but with studies provided it is easier to look upon. Based on NYC I estimate that there are numerous galleries surrounding hospitals and treatment centers. </a:t>
            </a:r>
          </a:p>
        </p:txBody>
      </p:sp>
      <p:sp>
        <p:nvSpPr>
          <p:cNvPr id="32" name="TextBox 31"/>
          <p:cNvSpPr txBox="1"/>
          <p:nvPr/>
        </p:nvSpPr>
        <p:spPr>
          <a:xfrm>
            <a:off x="889001" y="14027262"/>
            <a:ext cx="11159563" cy="1351123"/>
          </a:xfrm>
          <a:prstGeom prst="rect">
            <a:avLst/>
          </a:prstGeom>
          <a:noFill/>
        </p:spPr>
        <p:txBody>
          <a:bodyPr wrap="square" lIns="118856" tIns="59428" rIns="118856" bIns="59428" rtlCol="0">
            <a:spAutoFit/>
          </a:bodyPr>
          <a:lstStyle/>
          <a:p>
            <a:r>
              <a:rPr lang="en-US" dirty="0">
                <a:solidFill>
                  <a:schemeClr val="accent3"/>
                </a:solidFill>
              </a:rPr>
              <a:t>Data</a:t>
            </a:r>
          </a:p>
        </p:txBody>
      </p:sp>
      <p:sp>
        <p:nvSpPr>
          <p:cNvPr id="33" name="TextBox 32"/>
          <p:cNvSpPr txBox="1"/>
          <p:nvPr/>
        </p:nvSpPr>
        <p:spPr>
          <a:xfrm>
            <a:off x="969012" y="15236342"/>
            <a:ext cx="11201400" cy="4644332"/>
          </a:xfrm>
          <a:prstGeom prst="rect">
            <a:avLst/>
          </a:prstGeom>
          <a:noFill/>
        </p:spPr>
        <p:txBody>
          <a:bodyPr wrap="square" lIns="118856" tIns="59428" rIns="118856" bIns="59428" rtlCol="0">
            <a:spAutoFit/>
          </a:bodyPr>
          <a:lstStyle/>
          <a:p>
            <a:pPr algn="just"/>
            <a:r>
              <a:rPr lang="en-US" sz="4200" dirty="0"/>
              <a:t>The data being utilized is from </a:t>
            </a:r>
            <a:r>
              <a:rPr lang="en-US" sz="4200" dirty="0" err="1"/>
              <a:t>RxArt</a:t>
            </a:r>
            <a:r>
              <a:rPr lang="en-US" sz="4200" dirty="0"/>
              <a:t> organization’s locations within hospitals and maps created and uploaded to ArcGIS data base that have been uploaded to both maps (</a:t>
            </a:r>
            <a:r>
              <a:rPr lang="en-US" sz="4200" dirty="0" err="1"/>
              <a:t>RxArt</a:t>
            </a:r>
            <a:r>
              <a:rPr lang="en-US" sz="4200" dirty="0"/>
              <a:t> 2020).   </a:t>
            </a:r>
          </a:p>
          <a:p>
            <a:pPr algn="just"/>
            <a:r>
              <a:rPr lang="en-US" sz="4200" dirty="0"/>
              <a:t>The organization is current up to 2020 while the galleries in NYC is 2015 and hospitals listed is 2017. </a:t>
            </a:r>
          </a:p>
        </p:txBody>
      </p:sp>
      <p:sp>
        <p:nvSpPr>
          <p:cNvPr id="34" name="TextBox 33"/>
          <p:cNvSpPr txBox="1"/>
          <p:nvPr/>
        </p:nvSpPr>
        <p:spPr>
          <a:xfrm>
            <a:off x="960122" y="19842662"/>
            <a:ext cx="11088442" cy="1381759"/>
          </a:xfrm>
          <a:prstGeom prst="rect">
            <a:avLst/>
          </a:prstGeom>
          <a:noFill/>
        </p:spPr>
        <p:txBody>
          <a:bodyPr wrap="square" lIns="118856" tIns="59428" rIns="118856" bIns="59428" rtlCol="0">
            <a:spAutoFit/>
          </a:bodyPr>
          <a:lstStyle/>
          <a:p>
            <a:r>
              <a:rPr lang="en-US" dirty="0">
                <a:solidFill>
                  <a:schemeClr val="accent3"/>
                </a:solidFill>
              </a:rPr>
              <a:t>Methods</a:t>
            </a:r>
          </a:p>
        </p:txBody>
      </p:sp>
      <p:sp>
        <p:nvSpPr>
          <p:cNvPr id="35" name="TextBox 34"/>
          <p:cNvSpPr txBox="1"/>
          <p:nvPr/>
        </p:nvSpPr>
        <p:spPr>
          <a:xfrm>
            <a:off x="1040131" y="21224421"/>
            <a:ext cx="11121390" cy="9814978"/>
          </a:xfrm>
          <a:prstGeom prst="rect">
            <a:avLst/>
          </a:prstGeom>
          <a:noFill/>
        </p:spPr>
        <p:txBody>
          <a:bodyPr wrap="square" lIns="118856" tIns="59428" rIns="118856" bIns="59428" rtlCol="0">
            <a:spAutoFit/>
          </a:bodyPr>
          <a:lstStyle/>
          <a:p>
            <a:pPr algn="just"/>
            <a:r>
              <a:rPr lang="en-US" sz="4200" dirty="0"/>
              <a:t>To achieve the results of art galleries surrounding hospitals and health centers the data was obtained and placed into the map. </a:t>
            </a:r>
          </a:p>
          <a:p>
            <a:pPr algn="just"/>
            <a:endParaRPr lang="en-US" sz="4200" dirty="0"/>
          </a:p>
          <a:p>
            <a:pPr algn="just"/>
            <a:r>
              <a:rPr lang="en-US" sz="4200" dirty="0"/>
              <a:t>The maps were created by the following: </a:t>
            </a:r>
          </a:p>
          <a:p>
            <a:pPr marL="571500" indent="-571500" algn="just">
              <a:buFont typeface="Arial" panose="020B0604020202020204" pitchFamily="34" charset="0"/>
              <a:buChar char="•"/>
            </a:pPr>
            <a:r>
              <a:rPr lang="en-US" sz="4200" dirty="0"/>
              <a:t>Map was created </a:t>
            </a:r>
          </a:p>
          <a:p>
            <a:pPr marL="571500" indent="-571500" algn="just">
              <a:buFont typeface="Arial" panose="020B0604020202020204" pitchFamily="34" charset="0"/>
              <a:buChar char="•"/>
            </a:pPr>
            <a:r>
              <a:rPr lang="en-US" sz="4200" dirty="0"/>
              <a:t>Galleries within NYC was added to the current map</a:t>
            </a:r>
          </a:p>
          <a:p>
            <a:pPr marL="571500" indent="-571500" algn="just">
              <a:buFont typeface="Arial" panose="020B0604020202020204" pitchFamily="34" charset="0"/>
              <a:buChar char="•"/>
            </a:pPr>
            <a:r>
              <a:rPr lang="en-US" sz="4200" dirty="0"/>
              <a:t>Hospitals and Health centers was searched and added to the map to </a:t>
            </a:r>
          </a:p>
          <a:p>
            <a:pPr marL="571500" indent="-571500" algn="just">
              <a:buFont typeface="Arial" panose="020B0604020202020204" pitchFamily="34" charset="0"/>
              <a:buChar char="•"/>
            </a:pPr>
            <a:r>
              <a:rPr lang="en-US" sz="4200" dirty="0"/>
              <a:t>Layout was created to show the galleries around hospitals </a:t>
            </a:r>
          </a:p>
          <a:p>
            <a:pPr marL="571500" indent="-571500" algn="just">
              <a:buFont typeface="Arial" panose="020B0604020202020204" pitchFamily="34" charset="0"/>
              <a:buChar char="•"/>
            </a:pPr>
            <a:r>
              <a:rPr lang="en-US" sz="4200" dirty="0"/>
              <a:t>For the US state boundaries were added with both hospitals and galleries shown with the same data on another map layout </a:t>
            </a:r>
          </a:p>
        </p:txBody>
      </p:sp>
      <p:sp>
        <p:nvSpPr>
          <p:cNvPr id="15" name="TextBox 14"/>
          <p:cNvSpPr txBox="1"/>
          <p:nvPr/>
        </p:nvSpPr>
        <p:spPr>
          <a:xfrm>
            <a:off x="26243281" y="3657600"/>
            <a:ext cx="11441429" cy="1351123"/>
          </a:xfrm>
          <a:prstGeom prst="rect">
            <a:avLst/>
          </a:prstGeom>
          <a:noFill/>
        </p:spPr>
        <p:txBody>
          <a:bodyPr wrap="square" lIns="118856" tIns="59428" rIns="118856" bIns="59428" rtlCol="0">
            <a:spAutoFit/>
          </a:bodyPr>
          <a:lstStyle/>
          <a:p>
            <a:r>
              <a:rPr lang="en-US" dirty="0">
                <a:solidFill>
                  <a:schemeClr val="accent3"/>
                </a:solidFill>
              </a:rPr>
              <a:t>Results</a:t>
            </a:r>
          </a:p>
        </p:txBody>
      </p:sp>
      <p:sp>
        <p:nvSpPr>
          <p:cNvPr id="16" name="TextBox 15"/>
          <p:cNvSpPr txBox="1"/>
          <p:nvPr/>
        </p:nvSpPr>
        <p:spPr>
          <a:xfrm>
            <a:off x="26323290" y="4876800"/>
            <a:ext cx="11121390" cy="5290663"/>
          </a:xfrm>
          <a:prstGeom prst="rect">
            <a:avLst/>
          </a:prstGeom>
          <a:noFill/>
        </p:spPr>
        <p:txBody>
          <a:bodyPr wrap="square" lIns="118856" tIns="59428" rIns="118856" bIns="59428" rtlCol="0">
            <a:spAutoFit/>
          </a:bodyPr>
          <a:lstStyle/>
          <a:p>
            <a:pPr algn="just"/>
            <a:r>
              <a:rPr lang="en-US" sz="4200" dirty="0"/>
              <a:t>Within the US, there were not as many galleries seen in rural areas as seen within the major cities of each state. NYC for instance had a multitude of galleries not including organizations that send donations of money and art to the health centers. NYC seemed to have the hospitals and health centers that were identified surrounded by art galleries. </a:t>
            </a:r>
          </a:p>
        </p:txBody>
      </p:sp>
      <p:sp>
        <p:nvSpPr>
          <p:cNvPr id="18" name="TextBox 17"/>
          <p:cNvSpPr txBox="1"/>
          <p:nvPr/>
        </p:nvSpPr>
        <p:spPr>
          <a:xfrm>
            <a:off x="26243281" y="10515600"/>
            <a:ext cx="11441429" cy="1351123"/>
          </a:xfrm>
          <a:prstGeom prst="rect">
            <a:avLst/>
          </a:prstGeom>
          <a:noFill/>
        </p:spPr>
        <p:txBody>
          <a:bodyPr wrap="square" lIns="118856" tIns="59428" rIns="118856" bIns="59428" rtlCol="0">
            <a:spAutoFit/>
          </a:bodyPr>
          <a:lstStyle/>
          <a:p>
            <a:r>
              <a:rPr lang="en-US" dirty="0">
                <a:solidFill>
                  <a:schemeClr val="accent3"/>
                </a:solidFill>
              </a:rPr>
              <a:t>Conclusions</a:t>
            </a:r>
          </a:p>
        </p:txBody>
      </p:sp>
      <p:sp>
        <p:nvSpPr>
          <p:cNvPr id="19" name="TextBox 18"/>
          <p:cNvSpPr txBox="1"/>
          <p:nvPr/>
        </p:nvSpPr>
        <p:spPr>
          <a:xfrm>
            <a:off x="26323290" y="11658600"/>
            <a:ext cx="11121390" cy="6583325"/>
          </a:xfrm>
          <a:prstGeom prst="rect">
            <a:avLst/>
          </a:prstGeom>
          <a:noFill/>
        </p:spPr>
        <p:txBody>
          <a:bodyPr wrap="square" lIns="118856" tIns="59428" rIns="118856" bIns="59428" rtlCol="0">
            <a:spAutoFit/>
          </a:bodyPr>
          <a:lstStyle/>
          <a:p>
            <a:pPr algn="just"/>
            <a:r>
              <a:rPr lang="en-US" sz="4200" dirty="0"/>
              <a:t>Hospitals clearly in certain areas outnumber the count of galleries but if heading closer towards the city the opposite occurs. With more people located within the city limits, more galleries are to open and help out through people’s mindset. </a:t>
            </a:r>
          </a:p>
          <a:p>
            <a:pPr algn="just"/>
            <a:endParaRPr lang="en-US" sz="4200" dirty="0"/>
          </a:p>
          <a:p>
            <a:pPr algn="just"/>
            <a:r>
              <a:rPr lang="en-US" sz="4200" dirty="0"/>
              <a:t>The mind has been proven time and again how strong it can be and through positive reinforcement, such as art, healing can be completed faster in a safer way. </a:t>
            </a:r>
          </a:p>
        </p:txBody>
      </p:sp>
      <p:sp>
        <p:nvSpPr>
          <p:cNvPr id="20" name="TextBox 19"/>
          <p:cNvSpPr txBox="1"/>
          <p:nvPr/>
        </p:nvSpPr>
        <p:spPr>
          <a:xfrm>
            <a:off x="26243281" y="18277841"/>
            <a:ext cx="11441429" cy="1381759"/>
          </a:xfrm>
          <a:prstGeom prst="rect">
            <a:avLst/>
          </a:prstGeom>
          <a:noFill/>
        </p:spPr>
        <p:txBody>
          <a:bodyPr wrap="square" lIns="118856" tIns="59428" rIns="118856" bIns="59428" rtlCol="0">
            <a:spAutoFit/>
          </a:bodyPr>
          <a:lstStyle/>
          <a:p>
            <a:r>
              <a:rPr lang="en-US" dirty="0">
                <a:solidFill>
                  <a:schemeClr val="accent3"/>
                </a:solidFill>
              </a:rPr>
              <a:t>Bibliography</a:t>
            </a:r>
          </a:p>
        </p:txBody>
      </p:sp>
      <p:sp>
        <p:nvSpPr>
          <p:cNvPr id="21" name="TextBox 20"/>
          <p:cNvSpPr txBox="1"/>
          <p:nvPr/>
        </p:nvSpPr>
        <p:spPr>
          <a:xfrm>
            <a:off x="26323289" y="19532916"/>
            <a:ext cx="10711669" cy="5536884"/>
          </a:xfrm>
          <a:prstGeom prst="rect">
            <a:avLst/>
          </a:prstGeom>
          <a:noFill/>
        </p:spPr>
        <p:txBody>
          <a:bodyPr wrap="square" lIns="118856" tIns="59428" rIns="118856" bIns="59428" rtlCol="0">
            <a:spAutoFit/>
          </a:bodyPr>
          <a:lstStyle/>
          <a:p>
            <a:r>
              <a:rPr lang="en-US" sz="4400" dirty="0"/>
              <a:t>[1] "</a:t>
            </a:r>
            <a:r>
              <a:rPr lang="en-US" sz="4400" dirty="0" err="1"/>
              <a:t>RxArt</a:t>
            </a:r>
            <a:r>
              <a:rPr lang="en-US" sz="4400" dirty="0"/>
              <a:t>," 2020. [Online]. Available: </a:t>
            </a:r>
            <a:r>
              <a:rPr lang="en-US" sz="4400" dirty="0" err="1"/>
              <a:t>rxart.net</a:t>
            </a:r>
            <a:r>
              <a:rPr lang="en-US" sz="4400" dirty="0"/>
              <a:t>.</a:t>
            </a:r>
          </a:p>
          <a:p>
            <a:r>
              <a:rPr lang="en-US" sz="4400" dirty="0"/>
              <a:t>[2]H. L. Stuckey and J. Nobel, "The Connection Between Art, Healing, and Public Health: A Review of Current Literature," </a:t>
            </a:r>
            <a:r>
              <a:rPr lang="en-US" sz="4400" i="1" dirty="0"/>
              <a:t>American Journal of Public Health, </a:t>
            </a:r>
            <a:r>
              <a:rPr lang="en-US" sz="4400" dirty="0"/>
              <a:t>vol. 100, no. 2, pp. 254-263, February 2010. </a:t>
            </a:r>
          </a:p>
          <a:p>
            <a:r>
              <a:rPr lang="en-US" sz="4400" dirty="0"/>
              <a:t>[3] A. Portal, "ArcGIS," 2015-2020. [Online]. </a:t>
            </a:r>
          </a:p>
        </p:txBody>
      </p:sp>
      <p:pic>
        <p:nvPicPr>
          <p:cNvPr id="1026" name="Picture 2" descr="http://hermetica.pagesperso-orange.fr/Nasa_Icon.jpg"/>
          <p:cNvPicPr>
            <a:picLocks noChangeAspect="1" noChangeArrowheads="1"/>
          </p:cNvPicPr>
          <p:nvPr/>
        </p:nvPicPr>
        <p:blipFill>
          <a:blip r:embed="rId4" cstate="print"/>
          <a:srcRect/>
          <a:stretch>
            <a:fillRect/>
          </a:stretch>
        </p:blipFill>
        <p:spPr bwMode="auto">
          <a:xfrm>
            <a:off x="26643330" y="25562560"/>
            <a:ext cx="1760220" cy="189992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28" name="Picture 4" descr="http://www.lpomusic.com/files/musician/Mellon-logo.jpg"/>
          <p:cNvPicPr>
            <a:picLocks noChangeAspect="1" noChangeArrowheads="1"/>
          </p:cNvPicPr>
          <p:nvPr/>
        </p:nvPicPr>
        <p:blipFill>
          <a:blip r:embed="rId5" cstate="print"/>
          <a:srcRect/>
          <a:stretch>
            <a:fillRect/>
          </a:stretch>
        </p:blipFill>
        <p:spPr bwMode="auto">
          <a:xfrm>
            <a:off x="28723590" y="25562560"/>
            <a:ext cx="1760220" cy="189992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30" name="Picture 6" descr="https://www.drew.edu/Communications/wp-content/uploads/sites/4/drewaddress.jpg"/>
          <p:cNvPicPr>
            <a:picLocks noChangeAspect="1" noChangeArrowheads="1"/>
          </p:cNvPicPr>
          <p:nvPr/>
        </p:nvPicPr>
        <p:blipFill>
          <a:blip r:embed="rId6" cstate="print"/>
          <a:srcRect/>
          <a:stretch>
            <a:fillRect/>
          </a:stretch>
        </p:blipFill>
        <p:spPr bwMode="auto">
          <a:xfrm>
            <a:off x="30883861" y="25562560"/>
            <a:ext cx="5089191" cy="189992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8" name="TextBox 27"/>
          <p:cNvSpPr txBox="1"/>
          <p:nvPr/>
        </p:nvSpPr>
        <p:spPr>
          <a:xfrm>
            <a:off x="26643330" y="27807920"/>
            <a:ext cx="11041380" cy="2026480"/>
          </a:xfrm>
          <a:prstGeom prst="rect">
            <a:avLst/>
          </a:prstGeom>
          <a:noFill/>
        </p:spPr>
        <p:txBody>
          <a:bodyPr wrap="square" lIns="101882" tIns="50941" rIns="101882" bIns="50941" rtlCol="0">
            <a:spAutoFit/>
          </a:bodyPr>
          <a:lstStyle/>
          <a:p>
            <a:r>
              <a:rPr lang="en-US" sz="5300" dirty="0">
                <a:solidFill>
                  <a:schemeClr val="accent4"/>
                </a:solidFill>
              </a:rPr>
              <a:t>Author, Contributors:</a:t>
            </a:r>
          </a:p>
          <a:p>
            <a:r>
              <a:rPr lang="en-US" sz="3600" dirty="0"/>
              <a:t>Natalie Johnson </a:t>
            </a:r>
          </a:p>
          <a:p>
            <a:r>
              <a:rPr lang="en-US" sz="3600" dirty="0"/>
              <a:t>Map created 12/10/2020</a:t>
            </a:r>
          </a:p>
        </p:txBody>
      </p:sp>
      <p:cxnSp>
        <p:nvCxnSpPr>
          <p:cNvPr id="30" name="Straight Connector 29"/>
          <p:cNvCxnSpPr/>
          <p:nvPr/>
        </p:nvCxnSpPr>
        <p:spPr>
          <a:xfrm>
            <a:off x="0" y="3281680"/>
            <a:ext cx="38404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AD3844F-EC13-CC40-88A1-D046131E1606}"/>
              </a:ext>
            </a:extLst>
          </p:cNvPr>
          <p:cNvPicPr>
            <a:picLocks noChangeAspect="1"/>
          </p:cNvPicPr>
          <p:nvPr/>
        </p:nvPicPr>
        <p:blipFill>
          <a:blip r:embed="rId7"/>
          <a:stretch>
            <a:fillRect/>
          </a:stretch>
        </p:blipFill>
        <p:spPr>
          <a:xfrm>
            <a:off x="33486233" y="363821"/>
            <a:ext cx="4343400" cy="1777511"/>
          </a:xfrm>
          <a:prstGeom prst="rect">
            <a:avLst/>
          </a:prstGeom>
        </p:spPr>
      </p:pic>
      <p:pic>
        <p:nvPicPr>
          <p:cNvPr id="23" name="Picture 22">
            <a:extLst>
              <a:ext uri="{FF2B5EF4-FFF2-40B4-BE49-F238E27FC236}">
                <a16:creationId xmlns:a16="http://schemas.microsoft.com/office/drawing/2014/main" id="{BAF711EF-C65D-254D-A9E7-30E1B76F8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2019" y="3429000"/>
            <a:ext cx="11935778" cy="9223101"/>
          </a:xfrm>
          <a:prstGeom prst="rect">
            <a:avLst/>
          </a:prstGeom>
        </p:spPr>
      </p:pic>
      <p:pic>
        <p:nvPicPr>
          <p:cNvPr id="26" name="Picture 25">
            <a:extLst>
              <a:ext uri="{FF2B5EF4-FFF2-40B4-BE49-F238E27FC236}">
                <a16:creationId xmlns:a16="http://schemas.microsoft.com/office/drawing/2014/main" id="{5C464D26-5888-3C47-8E39-7E4E2F80B4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17299" y="17221200"/>
            <a:ext cx="11825881" cy="9138181"/>
          </a:xfrm>
          <a:prstGeom prst="rect">
            <a:avLst/>
          </a:prstGeom>
        </p:spPr>
      </p:pic>
      <p:sp>
        <p:nvSpPr>
          <p:cNvPr id="27" name="TextBox 26">
            <a:extLst>
              <a:ext uri="{FF2B5EF4-FFF2-40B4-BE49-F238E27FC236}">
                <a16:creationId xmlns:a16="http://schemas.microsoft.com/office/drawing/2014/main" id="{610E1FC8-F66D-1947-8890-477925B1CEB1}"/>
              </a:ext>
            </a:extLst>
          </p:cNvPr>
          <p:cNvSpPr txBox="1"/>
          <p:nvPr/>
        </p:nvSpPr>
        <p:spPr>
          <a:xfrm>
            <a:off x="13716001" y="12408921"/>
            <a:ext cx="10820400" cy="4832092"/>
          </a:xfrm>
          <a:prstGeom prst="rect">
            <a:avLst/>
          </a:prstGeom>
          <a:noFill/>
        </p:spPr>
        <p:txBody>
          <a:bodyPr wrap="square" rtlCol="0">
            <a:spAutoFit/>
          </a:bodyPr>
          <a:lstStyle/>
          <a:p>
            <a:r>
              <a:rPr lang="en-US" sz="4400" b="1" dirty="0">
                <a:solidFill>
                  <a:schemeClr val="accent5"/>
                </a:solidFill>
              </a:rPr>
              <a:t>Figure 1:</a:t>
            </a:r>
            <a:r>
              <a:rPr lang="en-US" sz="4400" b="1" dirty="0"/>
              <a:t> </a:t>
            </a:r>
            <a:r>
              <a:rPr lang="en-US" sz="4400" dirty="0"/>
              <a:t>Art Galleries around Hospitals and Health Centers within the US up to 2020. The Hospitals are presented within the purple circles with the bigger sized representing more within that area. The pink circles represent </a:t>
            </a:r>
            <a:r>
              <a:rPr lang="en-US" sz="4400" dirty="0" err="1"/>
              <a:t>RxArt</a:t>
            </a:r>
            <a:r>
              <a:rPr lang="en-US" sz="4400" dirty="0"/>
              <a:t> locations as Galleries in all states were hard to come by. </a:t>
            </a:r>
            <a:endParaRPr lang="en-US" dirty="0"/>
          </a:p>
        </p:txBody>
      </p:sp>
      <p:sp>
        <p:nvSpPr>
          <p:cNvPr id="39" name="TextBox 38">
            <a:extLst>
              <a:ext uri="{FF2B5EF4-FFF2-40B4-BE49-F238E27FC236}">
                <a16:creationId xmlns:a16="http://schemas.microsoft.com/office/drawing/2014/main" id="{1B4C667E-9C82-334A-BAFA-9987985C36CE}"/>
              </a:ext>
            </a:extLst>
          </p:cNvPr>
          <p:cNvSpPr txBox="1"/>
          <p:nvPr/>
        </p:nvSpPr>
        <p:spPr>
          <a:xfrm>
            <a:off x="13992225" y="26243098"/>
            <a:ext cx="10820400" cy="4832092"/>
          </a:xfrm>
          <a:prstGeom prst="rect">
            <a:avLst/>
          </a:prstGeom>
          <a:noFill/>
        </p:spPr>
        <p:txBody>
          <a:bodyPr wrap="square" rtlCol="0">
            <a:spAutoFit/>
          </a:bodyPr>
          <a:lstStyle/>
          <a:p>
            <a:r>
              <a:rPr lang="en-US" sz="4400" b="1" dirty="0">
                <a:solidFill>
                  <a:schemeClr val="accent5"/>
                </a:solidFill>
              </a:rPr>
              <a:t>Figure 2: </a:t>
            </a:r>
            <a:r>
              <a:rPr lang="en-US" sz="4400" dirty="0"/>
              <a:t>Art Galleries around Hospitals and Health Centers within New York City in 2015-2017. The area surrounding NYC is also shown to demonstrate how far the galleries range(green dots). The city itself is highlighted within the zoomed in box with numerous shown surrounding the hospitals. </a:t>
            </a:r>
            <a:endParaRPr lang="en-US" dirty="0"/>
          </a:p>
        </p:txBody>
      </p:sp>
    </p:spTree>
    <p:extLst>
      <p:ext uri="{BB962C8B-B14F-4D97-AF65-F5344CB8AC3E}">
        <p14:creationId xmlns:p14="http://schemas.microsoft.com/office/powerpoint/2010/main" val="2670827717"/>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{2B2B2E55-FDE4-C24F-AF69-F899E7A42F8E}tf10001123</Template>
  <TotalTime>1072</TotalTime>
  <Words>600</Words>
  <Application>Microsoft Macintosh PowerPoint</Application>
  <PresentationFormat>Custom</PresentationFormat>
  <Paragraphs>31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Gill Sans MT</vt:lpstr>
      <vt:lpstr>Wingdings 2</vt:lpstr>
      <vt:lpstr>Dividend</vt:lpstr>
      <vt:lpstr>Art Galleries Near Hospitals 2015-2017</vt:lpstr>
    </vt:vector>
  </TitlesOfParts>
  <Company>Drew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Armed Conflict and Urbanization: Case Studies across ACLED Datasets</dc:title>
  <dc:creator>Lisa Jordan</dc:creator>
  <cp:lastModifiedBy>Natalie Johnson</cp:lastModifiedBy>
  <cp:revision>37</cp:revision>
  <dcterms:created xsi:type="dcterms:W3CDTF">2013-10-29T16:53:19Z</dcterms:created>
  <dcterms:modified xsi:type="dcterms:W3CDTF">2020-12-10T07:30:31Z</dcterms:modified>
</cp:coreProperties>
</file>