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06" r:id="rId1"/>
  </p:sldMasterIdLst>
  <p:notesMasterIdLst>
    <p:notesMasterId r:id="rId3"/>
  </p:notesMasterIdLst>
  <p:sldIdLst>
    <p:sldId id="257" r:id="rId2"/>
  </p:sldIdLst>
  <p:sldSz cx="38404800" cy="31089600"/>
  <p:notesSz cx="6858000" cy="9144000"/>
  <p:defaultTextStyle>
    <a:defPPr>
      <a:defRPr lang="en-US"/>
    </a:defPPr>
    <a:lvl1pPr marL="0" algn="l" defTabSz="4074979" rtl="0" eaLnBrk="1" latinLnBrk="0" hangingPunct="1">
      <a:defRPr sz="8000" kern="1200">
        <a:solidFill>
          <a:schemeClr val="tx1"/>
        </a:solidFill>
        <a:latin typeface="+mn-lt"/>
        <a:ea typeface="+mn-ea"/>
        <a:cs typeface="+mn-cs"/>
      </a:defRPr>
    </a:lvl1pPr>
    <a:lvl2pPr marL="2037490" algn="l" defTabSz="4074979" rtl="0" eaLnBrk="1" latinLnBrk="0" hangingPunct="1">
      <a:defRPr sz="8000" kern="1200">
        <a:solidFill>
          <a:schemeClr val="tx1"/>
        </a:solidFill>
        <a:latin typeface="+mn-lt"/>
        <a:ea typeface="+mn-ea"/>
        <a:cs typeface="+mn-cs"/>
      </a:defRPr>
    </a:lvl2pPr>
    <a:lvl3pPr marL="4074979" algn="l" defTabSz="4074979" rtl="0" eaLnBrk="1" latinLnBrk="0" hangingPunct="1">
      <a:defRPr sz="8000" kern="1200">
        <a:solidFill>
          <a:schemeClr val="tx1"/>
        </a:solidFill>
        <a:latin typeface="+mn-lt"/>
        <a:ea typeface="+mn-ea"/>
        <a:cs typeface="+mn-cs"/>
      </a:defRPr>
    </a:lvl3pPr>
    <a:lvl4pPr marL="6112471" algn="l" defTabSz="4074979" rtl="0" eaLnBrk="1" latinLnBrk="0" hangingPunct="1">
      <a:defRPr sz="8000" kern="1200">
        <a:solidFill>
          <a:schemeClr val="tx1"/>
        </a:solidFill>
        <a:latin typeface="+mn-lt"/>
        <a:ea typeface="+mn-ea"/>
        <a:cs typeface="+mn-cs"/>
      </a:defRPr>
    </a:lvl4pPr>
    <a:lvl5pPr marL="8149961" algn="l" defTabSz="4074979" rtl="0" eaLnBrk="1" latinLnBrk="0" hangingPunct="1">
      <a:defRPr sz="8000" kern="1200">
        <a:solidFill>
          <a:schemeClr val="tx1"/>
        </a:solidFill>
        <a:latin typeface="+mn-lt"/>
        <a:ea typeface="+mn-ea"/>
        <a:cs typeface="+mn-cs"/>
      </a:defRPr>
    </a:lvl5pPr>
    <a:lvl6pPr marL="10187450" algn="l" defTabSz="4074979" rtl="0" eaLnBrk="1" latinLnBrk="0" hangingPunct="1">
      <a:defRPr sz="8000" kern="1200">
        <a:solidFill>
          <a:schemeClr val="tx1"/>
        </a:solidFill>
        <a:latin typeface="+mn-lt"/>
        <a:ea typeface="+mn-ea"/>
        <a:cs typeface="+mn-cs"/>
      </a:defRPr>
    </a:lvl6pPr>
    <a:lvl7pPr marL="12224940" algn="l" defTabSz="4074979" rtl="0" eaLnBrk="1" latinLnBrk="0" hangingPunct="1">
      <a:defRPr sz="8000" kern="1200">
        <a:solidFill>
          <a:schemeClr val="tx1"/>
        </a:solidFill>
        <a:latin typeface="+mn-lt"/>
        <a:ea typeface="+mn-ea"/>
        <a:cs typeface="+mn-cs"/>
      </a:defRPr>
    </a:lvl7pPr>
    <a:lvl8pPr marL="14262430" algn="l" defTabSz="4074979" rtl="0" eaLnBrk="1" latinLnBrk="0" hangingPunct="1">
      <a:defRPr sz="8000" kern="1200">
        <a:solidFill>
          <a:schemeClr val="tx1"/>
        </a:solidFill>
        <a:latin typeface="+mn-lt"/>
        <a:ea typeface="+mn-ea"/>
        <a:cs typeface="+mn-cs"/>
      </a:defRPr>
    </a:lvl8pPr>
    <a:lvl9pPr marL="16299921" algn="l" defTabSz="4074979" rtl="0" eaLnBrk="1" latinLnBrk="0" hangingPunct="1">
      <a:defRPr sz="8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792">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54"/>
    <p:restoredTop sz="94629"/>
  </p:normalViewPr>
  <p:slideViewPr>
    <p:cSldViewPr>
      <p:cViewPr>
        <p:scale>
          <a:sx n="19" d="100"/>
          <a:sy n="19" d="100"/>
        </p:scale>
        <p:origin x="384" y="728"/>
      </p:cViewPr>
      <p:guideLst>
        <p:guide orient="horz" pos="9792"/>
        <p:guide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F012E0-6C63-4BE2-A439-E344CB1DA83F}" type="datetimeFigureOut">
              <a:rPr lang="en-US" smtClean="0"/>
              <a:pPr/>
              <a:t>11/30/20</a:t>
            </a:fld>
            <a:endParaRPr lang="en-US"/>
          </a:p>
        </p:txBody>
      </p:sp>
      <p:sp>
        <p:nvSpPr>
          <p:cNvPr id="4" name="Slide Image Placeholder 3"/>
          <p:cNvSpPr>
            <a:spLocks noGrp="1" noRot="1" noChangeAspect="1"/>
          </p:cNvSpPr>
          <p:nvPr>
            <p:ph type="sldImg" idx="2"/>
          </p:nvPr>
        </p:nvSpPr>
        <p:spPr>
          <a:xfrm>
            <a:off x="1311275" y="685800"/>
            <a:ext cx="42354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1FA6CB-54DD-4747-B339-30F443800A86}" type="slidenum">
              <a:rPr lang="en-US" smtClean="0"/>
              <a:pPr/>
              <a:t>‹#›</a:t>
            </a:fld>
            <a:endParaRPr lang="en-US"/>
          </a:p>
        </p:txBody>
      </p:sp>
    </p:spTree>
    <p:extLst>
      <p:ext uri="{BB962C8B-B14F-4D97-AF65-F5344CB8AC3E}">
        <p14:creationId xmlns:p14="http://schemas.microsoft.com/office/powerpoint/2010/main" val="2335292134"/>
      </p:ext>
    </p:extLst>
  </p:cSld>
  <p:clrMap bg1="lt1" tx1="dk1" bg2="lt2" tx2="dk2" accent1="accent1" accent2="accent2" accent3="accent3" accent4="accent4" accent5="accent5" accent6="accent6" hlink="hlink" folHlink="folHlink"/>
  <p:notesStyle>
    <a:lvl1pPr marL="0" algn="l" defTabSz="1188561" rtl="0" eaLnBrk="1" latinLnBrk="0" hangingPunct="1">
      <a:defRPr sz="1600" kern="1200">
        <a:solidFill>
          <a:schemeClr val="tx1"/>
        </a:solidFill>
        <a:latin typeface="+mn-lt"/>
        <a:ea typeface="+mn-ea"/>
        <a:cs typeface="+mn-cs"/>
      </a:defRPr>
    </a:lvl1pPr>
    <a:lvl2pPr marL="594281" algn="l" defTabSz="1188561" rtl="0" eaLnBrk="1" latinLnBrk="0" hangingPunct="1">
      <a:defRPr sz="1600" kern="1200">
        <a:solidFill>
          <a:schemeClr val="tx1"/>
        </a:solidFill>
        <a:latin typeface="+mn-lt"/>
        <a:ea typeface="+mn-ea"/>
        <a:cs typeface="+mn-cs"/>
      </a:defRPr>
    </a:lvl2pPr>
    <a:lvl3pPr marL="1188561" algn="l" defTabSz="1188561" rtl="0" eaLnBrk="1" latinLnBrk="0" hangingPunct="1">
      <a:defRPr sz="1600" kern="1200">
        <a:solidFill>
          <a:schemeClr val="tx1"/>
        </a:solidFill>
        <a:latin typeface="+mn-lt"/>
        <a:ea typeface="+mn-ea"/>
        <a:cs typeface="+mn-cs"/>
      </a:defRPr>
    </a:lvl3pPr>
    <a:lvl4pPr marL="1782841" algn="l" defTabSz="1188561" rtl="0" eaLnBrk="1" latinLnBrk="0" hangingPunct="1">
      <a:defRPr sz="1600" kern="1200">
        <a:solidFill>
          <a:schemeClr val="tx1"/>
        </a:solidFill>
        <a:latin typeface="+mn-lt"/>
        <a:ea typeface="+mn-ea"/>
        <a:cs typeface="+mn-cs"/>
      </a:defRPr>
    </a:lvl4pPr>
    <a:lvl5pPr marL="2377121" algn="l" defTabSz="1188561" rtl="0" eaLnBrk="1" latinLnBrk="0" hangingPunct="1">
      <a:defRPr sz="1600" kern="1200">
        <a:solidFill>
          <a:schemeClr val="tx1"/>
        </a:solidFill>
        <a:latin typeface="+mn-lt"/>
        <a:ea typeface="+mn-ea"/>
        <a:cs typeface="+mn-cs"/>
      </a:defRPr>
    </a:lvl5pPr>
    <a:lvl6pPr marL="2971402" algn="l" defTabSz="1188561" rtl="0" eaLnBrk="1" latinLnBrk="0" hangingPunct="1">
      <a:defRPr sz="1600" kern="1200">
        <a:solidFill>
          <a:schemeClr val="tx1"/>
        </a:solidFill>
        <a:latin typeface="+mn-lt"/>
        <a:ea typeface="+mn-ea"/>
        <a:cs typeface="+mn-cs"/>
      </a:defRPr>
    </a:lvl6pPr>
    <a:lvl7pPr marL="3565682" algn="l" defTabSz="1188561" rtl="0" eaLnBrk="1" latinLnBrk="0" hangingPunct="1">
      <a:defRPr sz="1600" kern="1200">
        <a:solidFill>
          <a:schemeClr val="tx1"/>
        </a:solidFill>
        <a:latin typeface="+mn-lt"/>
        <a:ea typeface="+mn-ea"/>
        <a:cs typeface="+mn-cs"/>
      </a:defRPr>
    </a:lvl7pPr>
    <a:lvl8pPr marL="4159963" algn="l" defTabSz="1188561" rtl="0" eaLnBrk="1" latinLnBrk="0" hangingPunct="1">
      <a:defRPr sz="1600" kern="1200">
        <a:solidFill>
          <a:schemeClr val="tx1"/>
        </a:solidFill>
        <a:latin typeface="+mn-lt"/>
        <a:ea typeface="+mn-ea"/>
        <a:cs typeface="+mn-cs"/>
      </a:defRPr>
    </a:lvl8pPr>
    <a:lvl9pPr marL="4754242" algn="l" defTabSz="1188561"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64542" y="3637091"/>
            <a:ext cx="23597763" cy="11521154"/>
          </a:xfrm>
        </p:spPr>
        <p:txBody>
          <a:bodyPr bIns="0" anchor="b">
            <a:normAutofit/>
          </a:bodyPr>
          <a:lstStyle>
            <a:lvl1pPr algn="l">
              <a:defRPr sz="22680"/>
            </a:lvl1pPr>
          </a:lstStyle>
          <a:p>
            <a:r>
              <a:rPr lang="en-US"/>
              <a:t>Click to edit Master title style</a:t>
            </a:r>
            <a:endParaRPr lang="en-US" dirty="0"/>
          </a:p>
        </p:txBody>
      </p:sp>
      <p:sp>
        <p:nvSpPr>
          <p:cNvPr id="3" name="Subtitle 2"/>
          <p:cNvSpPr>
            <a:spLocks noGrp="1"/>
          </p:cNvSpPr>
          <p:nvPr>
            <p:ph type="subTitle" idx="1"/>
          </p:nvPr>
        </p:nvSpPr>
        <p:spPr>
          <a:xfrm>
            <a:off x="10064542" y="16008132"/>
            <a:ext cx="23597763" cy="4431882"/>
          </a:xfrm>
        </p:spPr>
        <p:txBody>
          <a:bodyPr tIns="91440" bIns="91440">
            <a:normAutofit/>
          </a:bodyPr>
          <a:lstStyle>
            <a:lvl1pPr marL="0" indent="0" algn="l">
              <a:buNone/>
              <a:defRPr sz="6720" b="0" cap="all" baseline="0">
                <a:solidFill>
                  <a:schemeClr val="tx1"/>
                </a:solidFill>
              </a:defRPr>
            </a:lvl1pPr>
            <a:lvl2pPr marL="1440180" indent="0" algn="ctr">
              <a:buNone/>
              <a:defRPr sz="6300"/>
            </a:lvl2pPr>
            <a:lvl3pPr marL="2880360" indent="0" algn="ctr">
              <a:buNone/>
              <a:defRPr sz="5670"/>
            </a:lvl3pPr>
            <a:lvl4pPr marL="4320540" indent="0" algn="ctr">
              <a:buNone/>
              <a:defRPr sz="5040"/>
            </a:lvl4pPr>
            <a:lvl5pPr marL="5760720" indent="0" algn="ctr">
              <a:buNone/>
              <a:defRPr sz="5040"/>
            </a:lvl5pPr>
            <a:lvl6pPr marL="7200900" indent="0" algn="ctr">
              <a:buNone/>
              <a:defRPr sz="5040"/>
            </a:lvl6pPr>
            <a:lvl7pPr marL="8641080" indent="0" algn="ctr">
              <a:buNone/>
              <a:defRPr sz="5040"/>
            </a:lvl7pPr>
            <a:lvl8pPr marL="10081260" indent="0" algn="ctr">
              <a:buNone/>
              <a:defRPr sz="5040"/>
            </a:lvl8pPr>
            <a:lvl9pPr marL="11521440" indent="0" algn="ctr">
              <a:buNone/>
              <a:defRPr sz="5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023B02-602B-420C-9630-EC8CB94E3280}" type="datetime1">
              <a:rPr lang="en-US" smtClean="0"/>
              <a:pPr/>
              <a:t>11/30/20</a:t>
            </a:fld>
            <a:endParaRPr lang="en-US"/>
          </a:p>
        </p:txBody>
      </p:sp>
      <p:sp>
        <p:nvSpPr>
          <p:cNvPr id="5" name="Footer Placeholder 4"/>
          <p:cNvSpPr>
            <a:spLocks noGrp="1"/>
          </p:cNvSpPr>
          <p:nvPr>
            <p:ph type="ftr" sz="quarter" idx="11"/>
          </p:nvPr>
        </p:nvSpPr>
        <p:spPr>
          <a:xfrm>
            <a:off x="10064540" y="1492865"/>
            <a:ext cx="12962426" cy="1401711"/>
          </a:xfrm>
        </p:spPr>
        <p:txBody>
          <a:bodyPr/>
          <a:lstStyle/>
          <a:p>
            <a:endParaRPr lang="en-US"/>
          </a:p>
        </p:txBody>
      </p:sp>
      <p:sp>
        <p:nvSpPr>
          <p:cNvPr id="6" name="Slide Number Placeholder 5"/>
          <p:cNvSpPr>
            <a:spLocks noGrp="1"/>
          </p:cNvSpPr>
          <p:nvPr>
            <p:ph type="sldNum" sz="quarter" idx="12"/>
          </p:nvPr>
        </p:nvSpPr>
        <p:spPr>
          <a:xfrm>
            <a:off x="6025755" y="3622011"/>
            <a:ext cx="3368421" cy="2282887"/>
          </a:xfrm>
        </p:spPr>
        <p:txBody>
          <a:bodyPr/>
          <a:lstStyle/>
          <a:p>
            <a:fld id="{601EB574-36B2-4CD7-A2E0-CA22D7CD5FC6}" type="slidenum">
              <a:rPr lang="en-US" smtClean="0"/>
              <a:pPr/>
              <a:t>‹#›</a:t>
            </a:fld>
            <a:endParaRPr lang="en-US"/>
          </a:p>
        </p:txBody>
      </p:sp>
      <p:cxnSp>
        <p:nvCxnSpPr>
          <p:cNvPr id="15" name="Straight Connector 14"/>
          <p:cNvCxnSpPr/>
          <p:nvPr/>
        </p:nvCxnSpPr>
        <p:spPr>
          <a:xfrm>
            <a:off x="10064542" y="15996057"/>
            <a:ext cx="2359776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3181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6062664" y="8373466"/>
            <a:ext cx="2759964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710524-DADC-444F-92DE-96E5B74DCA65}" type="datetime1">
              <a:rPr lang="en-US" smtClean="0"/>
              <a:pPr/>
              <a:t>11/30/20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EB574-36B2-4CD7-A2E0-CA22D7CD5FC6}" type="slidenum">
              <a:rPr lang="en-US" smtClean="0"/>
              <a:pPr/>
              <a:t>‹#›</a:t>
            </a:fld>
            <a:endParaRPr lang="en-US"/>
          </a:p>
        </p:txBody>
      </p:sp>
    </p:spTree>
    <p:extLst>
      <p:ext uri="{BB962C8B-B14F-4D97-AF65-F5344CB8AC3E}">
        <p14:creationId xmlns:p14="http://schemas.microsoft.com/office/powerpoint/2010/main" val="277969891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055720" y="3622018"/>
            <a:ext cx="4632713" cy="21124830"/>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62664" y="3622018"/>
            <a:ext cx="22264599" cy="2112483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710524-DADC-444F-92DE-96E5B74DCA65}" type="datetime1">
              <a:rPr lang="en-US" smtClean="0"/>
              <a:pPr/>
              <a:t>11/30/20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EB574-36B2-4CD7-A2E0-CA22D7CD5FC6}" type="slidenum">
              <a:rPr lang="en-US" smtClean="0"/>
              <a:pPr/>
              <a:t>‹#›</a:t>
            </a:fld>
            <a:endParaRPr lang="en-US"/>
          </a:p>
        </p:txBody>
      </p:sp>
      <p:cxnSp>
        <p:nvCxnSpPr>
          <p:cNvPr id="15" name="Straight Connector 14"/>
          <p:cNvCxnSpPr/>
          <p:nvPr/>
        </p:nvCxnSpPr>
        <p:spPr>
          <a:xfrm>
            <a:off x="29055718" y="3622018"/>
            <a:ext cx="0" cy="2112483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162319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710524-DADC-444F-92DE-96E5B74DCA65}" type="datetime1">
              <a:rPr lang="en-US" smtClean="0"/>
              <a:pPr/>
              <a:t>11/30/20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EB574-36B2-4CD7-A2E0-CA22D7CD5FC6}" type="slidenum">
              <a:rPr lang="en-US" smtClean="0"/>
              <a:pPr/>
              <a:t>‹#›</a:t>
            </a:fld>
            <a:endParaRPr lang="en-US"/>
          </a:p>
        </p:txBody>
      </p:sp>
      <p:cxnSp>
        <p:nvCxnSpPr>
          <p:cNvPr id="33" name="Straight Connector 32"/>
          <p:cNvCxnSpPr/>
          <p:nvPr/>
        </p:nvCxnSpPr>
        <p:spPr>
          <a:xfrm>
            <a:off x="6062664" y="8373466"/>
            <a:ext cx="2759964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3580707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62662" y="7961123"/>
            <a:ext cx="23591408" cy="8558707"/>
          </a:xfrm>
        </p:spPr>
        <p:txBody>
          <a:bodyPr anchor="b">
            <a:normAutofit/>
          </a:bodyPr>
          <a:lstStyle>
            <a:lvl1pPr algn="l">
              <a:defRPr sz="13440"/>
            </a:lvl1pPr>
          </a:lstStyle>
          <a:p>
            <a:r>
              <a:rPr lang="en-US"/>
              <a:t>Click to edit Master title style</a:t>
            </a:r>
            <a:endParaRPr lang="en-US" dirty="0"/>
          </a:p>
        </p:txBody>
      </p:sp>
      <p:sp>
        <p:nvSpPr>
          <p:cNvPr id="3" name="Text Placeholder 2"/>
          <p:cNvSpPr>
            <a:spLocks noGrp="1"/>
          </p:cNvSpPr>
          <p:nvPr>
            <p:ph type="body" idx="1"/>
          </p:nvPr>
        </p:nvSpPr>
        <p:spPr>
          <a:xfrm>
            <a:off x="6062667" y="17254757"/>
            <a:ext cx="23591408" cy="4591945"/>
          </a:xfrm>
        </p:spPr>
        <p:txBody>
          <a:bodyPr tIns="91440">
            <a:normAutofit/>
          </a:bodyPr>
          <a:lstStyle>
            <a:lvl1pPr marL="0" indent="0" algn="l">
              <a:buNone/>
              <a:defRPr sz="7560">
                <a:solidFill>
                  <a:schemeClr val="tx1"/>
                </a:solidFill>
              </a:defRPr>
            </a:lvl1pPr>
            <a:lvl2pPr marL="1440180" indent="0">
              <a:buNone/>
              <a:defRPr sz="6300">
                <a:solidFill>
                  <a:schemeClr val="tx1">
                    <a:tint val="75000"/>
                  </a:schemeClr>
                </a:solidFill>
              </a:defRPr>
            </a:lvl2pPr>
            <a:lvl3pPr marL="2880360" indent="0">
              <a:buNone/>
              <a:defRPr sz="5670">
                <a:solidFill>
                  <a:schemeClr val="tx1">
                    <a:tint val="75000"/>
                  </a:schemeClr>
                </a:solidFill>
              </a:defRPr>
            </a:lvl3pPr>
            <a:lvl4pPr marL="4320540" indent="0">
              <a:buNone/>
              <a:defRPr sz="5040">
                <a:solidFill>
                  <a:schemeClr val="tx1">
                    <a:tint val="75000"/>
                  </a:schemeClr>
                </a:solidFill>
              </a:defRPr>
            </a:lvl4pPr>
            <a:lvl5pPr marL="5760720" indent="0">
              <a:buNone/>
              <a:defRPr sz="5040">
                <a:solidFill>
                  <a:schemeClr val="tx1">
                    <a:tint val="75000"/>
                  </a:schemeClr>
                </a:solidFill>
              </a:defRPr>
            </a:lvl5pPr>
            <a:lvl6pPr marL="7200900" indent="0">
              <a:buNone/>
              <a:defRPr sz="5040">
                <a:solidFill>
                  <a:schemeClr val="tx1">
                    <a:tint val="75000"/>
                  </a:schemeClr>
                </a:solidFill>
              </a:defRPr>
            </a:lvl6pPr>
            <a:lvl7pPr marL="8641080" indent="0">
              <a:buNone/>
              <a:defRPr sz="5040">
                <a:solidFill>
                  <a:schemeClr val="tx1">
                    <a:tint val="75000"/>
                  </a:schemeClr>
                </a:solidFill>
              </a:defRPr>
            </a:lvl7pPr>
            <a:lvl8pPr marL="10081260" indent="0">
              <a:buNone/>
              <a:defRPr sz="5040">
                <a:solidFill>
                  <a:schemeClr val="tx1">
                    <a:tint val="75000"/>
                  </a:schemeClr>
                </a:solidFill>
              </a:defRPr>
            </a:lvl8pPr>
            <a:lvl9pPr marL="11521440" indent="0">
              <a:buNone/>
              <a:defRPr sz="50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BAC8AA-72C3-4535-9611-6BC3725C569F}" type="datetime1">
              <a:rPr lang="en-US" smtClean="0"/>
              <a:pPr/>
              <a:t>11/30/20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EB574-36B2-4CD7-A2E0-CA22D7CD5FC6}" type="slidenum">
              <a:rPr lang="en-US" smtClean="0"/>
              <a:pPr/>
              <a:t>‹#›</a:t>
            </a:fld>
            <a:endParaRPr lang="en-US"/>
          </a:p>
        </p:txBody>
      </p:sp>
      <p:cxnSp>
        <p:nvCxnSpPr>
          <p:cNvPr id="15" name="Straight Connector 14"/>
          <p:cNvCxnSpPr/>
          <p:nvPr/>
        </p:nvCxnSpPr>
        <p:spPr>
          <a:xfrm>
            <a:off x="6062662" y="17249265"/>
            <a:ext cx="2359140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5360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62664" y="3648837"/>
            <a:ext cx="27599641" cy="480218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62660" y="9129843"/>
            <a:ext cx="13128658" cy="1558360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534565" y="9129845"/>
            <a:ext cx="13127738" cy="15583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710524-DADC-444F-92DE-96E5B74DCA65}" type="datetime1">
              <a:rPr lang="en-US" smtClean="0"/>
              <a:pPr/>
              <a:t>11/30/20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EB574-36B2-4CD7-A2E0-CA22D7CD5FC6}" type="slidenum">
              <a:rPr lang="en-US" smtClean="0"/>
              <a:pPr/>
              <a:t>‹#›</a:t>
            </a:fld>
            <a:endParaRPr lang="en-US"/>
          </a:p>
        </p:txBody>
      </p:sp>
      <p:cxnSp>
        <p:nvCxnSpPr>
          <p:cNvPr id="33" name="Straight Connector 32"/>
          <p:cNvCxnSpPr/>
          <p:nvPr/>
        </p:nvCxnSpPr>
        <p:spPr>
          <a:xfrm>
            <a:off x="6062664" y="8373466"/>
            <a:ext cx="2759964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7155039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6062664" y="8373466"/>
            <a:ext cx="2759964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6062662" y="3645546"/>
            <a:ext cx="27599645" cy="478864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062662" y="9155296"/>
            <a:ext cx="13128217" cy="3635475"/>
          </a:xfrm>
        </p:spPr>
        <p:txBody>
          <a:bodyPr anchor="b">
            <a:normAutofit/>
          </a:bodyPr>
          <a:lstStyle>
            <a:lvl1pPr marL="0" indent="0">
              <a:lnSpc>
                <a:spcPct val="100000"/>
              </a:lnSpc>
              <a:buNone/>
              <a:defRPr sz="9240" b="0" cap="all" baseline="0">
                <a:solidFill>
                  <a:schemeClr val="accent1"/>
                </a:solidFill>
              </a:defRPr>
            </a:lvl1pPr>
            <a:lvl2pPr marL="1440180" indent="0">
              <a:buNone/>
              <a:defRPr sz="6300" b="1"/>
            </a:lvl2pPr>
            <a:lvl3pPr marL="2880360" indent="0">
              <a:buNone/>
              <a:defRPr sz="5670" b="1"/>
            </a:lvl3pPr>
            <a:lvl4pPr marL="4320540" indent="0">
              <a:buNone/>
              <a:defRPr sz="5040" b="1"/>
            </a:lvl4pPr>
            <a:lvl5pPr marL="5760720" indent="0">
              <a:buNone/>
              <a:defRPr sz="5040" b="1"/>
            </a:lvl5pPr>
            <a:lvl6pPr marL="7200900" indent="0">
              <a:buNone/>
              <a:defRPr sz="5040" b="1"/>
            </a:lvl6pPr>
            <a:lvl7pPr marL="8641080" indent="0">
              <a:buNone/>
              <a:defRPr sz="5040" b="1"/>
            </a:lvl7pPr>
            <a:lvl8pPr marL="10081260" indent="0">
              <a:buNone/>
              <a:defRPr sz="5040" b="1"/>
            </a:lvl8pPr>
            <a:lvl9pPr marL="11521440" indent="0">
              <a:buNone/>
              <a:defRPr sz="5040" b="1"/>
            </a:lvl9pPr>
          </a:lstStyle>
          <a:p>
            <a:pPr lvl="0"/>
            <a:r>
              <a:rPr lang="en-US"/>
              <a:t>Edit Master text styles</a:t>
            </a:r>
          </a:p>
        </p:txBody>
      </p:sp>
      <p:sp>
        <p:nvSpPr>
          <p:cNvPr id="4" name="Content Placeholder 3"/>
          <p:cNvSpPr>
            <a:spLocks noGrp="1"/>
          </p:cNvSpPr>
          <p:nvPr>
            <p:ph sz="half" idx="2"/>
          </p:nvPr>
        </p:nvSpPr>
        <p:spPr>
          <a:xfrm>
            <a:off x="6062662" y="12803360"/>
            <a:ext cx="13128217" cy="1198820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534565" y="9170954"/>
            <a:ext cx="13127738" cy="3636808"/>
          </a:xfrm>
        </p:spPr>
        <p:txBody>
          <a:bodyPr anchor="b">
            <a:normAutofit/>
          </a:bodyPr>
          <a:lstStyle>
            <a:lvl1pPr marL="0" indent="0">
              <a:lnSpc>
                <a:spcPct val="100000"/>
              </a:lnSpc>
              <a:buNone/>
              <a:defRPr sz="9240" b="0" cap="all" baseline="0">
                <a:solidFill>
                  <a:schemeClr val="accent1"/>
                </a:solidFill>
              </a:defRPr>
            </a:lvl1pPr>
            <a:lvl2pPr marL="1440180" indent="0">
              <a:buNone/>
              <a:defRPr sz="6300" b="1"/>
            </a:lvl2pPr>
            <a:lvl3pPr marL="2880360" indent="0">
              <a:buNone/>
              <a:defRPr sz="5670" b="1"/>
            </a:lvl3pPr>
            <a:lvl4pPr marL="4320540" indent="0">
              <a:buNone/>
              <a:defRPr sz="5040" b="1"/>
            </a:lvl4pPr>
            <a:lvl5pPr marL="5760720" indent="0">
              <a:buNone/>
              <a:defRPr sz="5040" b="1"/>
            </a:lvl5pPr>
            <a:lvl6pPr marL="7200900" indent="0">
              <a:buNone/>
              <a:defRPr sz="5040" b="1"/>
            </a:lvl6pPr>
            <a:lvl7pPr marL="8641080" indent="0">
              <a:buNone/>
              <a:defRPr sz="5040" b="1"/>
            </a:lvl7pPr>
            <a:lvl8pPr marL="10081260" indent="0">
              <a:buNone/>
              <a:defRPr sz="5040" b="1"/>
            </a:lvl8pPr>
            <a:lvl9pPr marL="11521440" indent="0">
              <a:buNone/>
              <a:defRPr sz="5040" b="1"/>
            </a:lvl9pPr>
          </a:lstStyle>
          <a:p>
            <a:pPr lvl="0"/>
            <a:r>
              <a:rPr lang="en-US"/>
              <a:t>Edit Master text styles</a:t>
            </a:r>
          </a:p>
        </p:txBody>
      </p:sp>
      <p:sp>
        <p:nvSpPr>
          <p:cNvPr id="6" name="Content Placeholder 5"/>
          <p:cNvSpPr>
            <a:spLocks noGrp="1"/>
          </p:cNvSpPr>
          <p:nvPr>
            <p:ph sz="quarter" idx="4"/>
          </p:nvPr>
        </p:nvSpPr>
        <p:spPr>
          <a:xfrm>
            <a:off x="20534565" y="12790761"/>
            <a:ext cx="13127738" cy="119560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710524-DADC-444F-92DE-96E5B74DCA65}" type="datetime1">
              <a:rPr lang="en-US" smtClean="0"/>
              <a:pPr/>
              <a:t>11/30/20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1EB574-36B2-4CD7-A2E0-CA22D7CD5FC6}" type="slidenum">
              <a:rPr lang="en-US" smtClean="0"/>
              <a:pPr/>
              <a:t>‹#›</a:t>
            </a:fld>
            <a:endParaRPr lang="en-US"/>
          </a:p>
        </p:txBody>
      </p:sp>
    </p:spTree>
    <p:extLst>
      <p:ext uri="{BB962C8B-B14F-4D97-AF65-F5344CB8AC3E}">
        <p14:creationId xmlns:p14="http://schemas.microsoft.com/office/powerpoint/2010/main" val="40804449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6062664" y="8373466"/>
            <a:ext cx="2759964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EE885D-7469-4F65-8E7B-DDE70C8FB4DF}" type="datetime1">
              <a:rPr lang="en-US" smtClean="0"/>
              <a:pPr/>
              <a:t>11/30/20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1EB574-36B2-4CD7-A2E0-CA22D7CD5FC6}" type="slidenum">
              <a:rPr lang="en-US" smtClean="0"/>
              <a:pPr/>
              <a:t>‹#›</a:t>
            </a:fld>
            <a:endParaRPr lang="en-US"/>
          </a:p>
        </p:txBody>
      </p:sp>
    </p:spTree>
    <p:extLst>
      <p:ext uri="{BB962C8B-B14F-4D97-AF65-F5344CB8AC3E}">
        <p14:creationId xmlns:p14="http://schemas.microsoft.com/office/powerpoint/2010/main" val="1139969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749BFB-862E-4A10-BB3A-FA027C61573A}" type="datetime1">
              <a:rPr lang="en-US" smtClean="0"/>
              <a:pPr/>
              <a:t>11/30/20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1EB574-36B2-4CD7-A2E0-CA22D7CD5FC6}" type="slidenum">
              <a:rPr lang="en-US" smtClean="0"/>
              <a:pPr/>
              <a:t>‹#›</a:t>
            </a:fld>
            <a:endParaRPr lang="en-US"/>
          </a:p>
        </p:txBody>
      </p:sp>
    </p:spTree>
    <p:extLst>
      <p:ext uri="{BB962C8B-B14F-4D97-AF65-F5344CB8AC3E}">
        <p14:creationId xmlns:p14="http://schemas.microsoft.com/office/powerpoint/2010/main" val="124354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43976" y="3622013"/>
            <a:ext cx="10188990" cy="10186930"/>
          </a:xfrm>
        </p:spPr>
        <p:txBody>
          <a:bodyPr anchor="b">
            <a:normAutofit/>
          </a:bodyPr>
          <a:lstStyle>
            <a:lvl1pPr algn="l">
              <a:defRPr sz="10080"/>
            </a:lvl1pPr>
          </a:lstStyle>
          <a:p>
            <a:r>
              <a:rPr lang="en-US"/>
              <a:t>Click to edit Master title style</a:t>
            </a:r>
            <a:endParaRPr lang="en-US" dirty="0"/>
          </a:p>
        </p:txBody>
      </p:sp>
      <p:sp>
        <p:nvSpPr>
          <p:cNvPr id="3" name="Content Placeholder 2"/>
          <p:cNvSpPr>
            <a:spLocks noGrp="1"/>
          </p:cNvSpPr>
          <p:nvPr>
            <p:ph idx="1"/>
          </p:nvPr>
        </p:nvSpPr>
        <p:spPr>
          <a:xfrm>
            <a:off x="17583955" y="3622016"/>
            <a:ext cx="16078348" cy="2112001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43978" y="14531566"/>
            <a:ext cx="10194950" cy="10191754"/>
          </a:xfrm>
        </p:spPr>
        <p:txBody>
          <a:bodyPr>
            <a:normAutofit/>
          </a:bodyPr>
          <a:lstStyle>
            <a:lvl1pPr marL="0" indent="0" algn="l">
              <a:buNone/>
              <a:defRPr sz="6720"/>
            </a:lvl1pPr>
            <a:lvl2pPr marL="1440180" indent="0">
              <a:buNone/>
              <a:defRPr sz="4410"/>
            </a:lvl2pPr>
            <a:lvl3pPr marL="2880360" indent="0">
              <a:buNone/>
              <a:defRPr sz="3780"/>
            </a:lvl3pPr>
            <a:lvl4pPr marL="4320540" indent="0">
              <a:buNone/>
              <a:defRPr sz="3150"/>
            </a:lvl4pPr>
            <a:lvl5pPr marL="5760720" indent="0">
              <a:buNone/>
              <a:defRPr sz="3150"/>
            </a:lvl5pPr>
            <a:lvl6pPr marL="7200900" indent="0">
              <a:buNone/>
              <a:defRPr sz="3150"/>
            </a:lvl6pPr>
            <a:lvl7pPr marL="8641080" indent="0">
              <a:buNone/>
              <a:defRPr sz="3150"/>
            </a:lvl7pPr>
            <a:lvl8pPr marL="10081260" indent="0">
              <a:buNone/>
              <a:defRPr sz="3150"/>
            </a:lvl8pPr>
            <a:lvl9pPr marL="11521440" indent="0">
              <a:buNone/>
              <a:defRPr sz="3150"/>
            </a:lvl9pPr>
          </a:lstStyle>
          <a:p>
            <a:pPr lvl="0"/>
            <a:r>
              <a:rPr lang="en-US"/>
              <a:t>Edit Master text styles</a:t>
            </a:r>
          </a:p>
        </p:txBody>
      </p:sp>
      <p:sp>
        <p:nvSpPr>
          <p:cNvPr id="5" name="Date Placeholder 4"/>
          <p:cNvSpPr>
            <a:spLocks noGrp="1"/>
          </p:cNvSpPr>
          <p:nvPr>
            <p:ph type="dt" sz="half" idx="10"/>
          </p:nvPr>
        </p:nvSpPr>
        <p:spPr/>
        <p:txBody>
          <a:bodyPr/>
          <a:lstStyle/>
          <a:p>
            <a:fld id="{85710524-DADC-444F-92DE-96E5B74DCA65}" type="datetime1">
              <a:rPr lang="en-US" smtClean="0"/>
              <a:pPr/>
              <a:t>11/30/20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EB574-36B2-4CD7-A2E0-CA22D7CD5FC6}" type="slidenum">
              <a:rPr lang="en-US" smtClean="0"/>
              <a:pPr/>
              <a:t>‹#›</a:t>
            </a:fld>
            <a:endParaRPr lang="en-US"/>
          </a:p>
        </p:txBody>
      </p:sp>
      <p:cxnSp>
        <p:nvCxnSpPr>
          <p:cNvPr id="17" name="Straight Connector 16"/>
          <p:cNvCxnSpPr/>
          <p:nvPr/>
        </p:nvCxnSpPr>
        <p:spPr>
          <a:xfrm>
            <a:off x="6055342" y="14531559"/>
            <a:ext cx="1017775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766946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20985307" y="2185844"/>
            <a:ext cx="14747825" cy="2334259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6065424" y="5120459"/>
            <a:ext cx="13628727" cy="8298647"/>
          </a:xfrm>
        </p:spPr>
        <p:txBody>
          <a:bodyPr anchor="b">
            <a:normAutofit/>
          </a:bodyPr>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688537" y="5088864"/>
            <a:ext cx="9386992" cy="17527349"/>
          </a:xfrm>
          <a:solidFill>
            <a:schemeClr val="bg1">
              <a:lumMod val="85000"/>
            </a:schemeClr>
          </a:solidFill>
          <a:ln w="9525" cap="sq">
            <a:noFill/>
            <a:miter lim="800000"/>
          </a:ln>
          <a:effectLst/>
        </p:spPr>
        <p:txBody>
          <a:bodyPr anchor="t"/>
          <a:lstStyle>
            <a:lvl1pPr marL="0" indent="0" algn="ctr">
              <a:buNone/>
              <a:defRPr sz="10080"/>
            </a:lvl1pPr>
            <a:lvl2pPr marL="1440180" indent="0">
              <a:buNone/>
              <a:defRPr sz="8820"/>
            </a:lvl2pPr>
            <a:lvl3pPr marL="2880360" indent="0">
              <a:buNone/>
              <a:defRPr sz="7560"/>
            </a:lvl3pPr>
            <a:lvl4pPr marL="4320540" indent="0">
              <a:buNone/>
              <a:defRPr sz="6300"/>
            </a:lvl4pPr>
            <a:lvl5pPr marL="5760720" indent="0">
              <a:buNone/>
              <a:defRPr sz="6300"/>
            </a:lvl5pPr>
            <a:lvl6pPr marL="7200900" indent="0">
              <a:buNone/>
              <a:defRPr sz="6300"/>
            </a:lvl6pPr>
            <a:lvl7pPr marL="8641080" indent="0">
              <a:buNone/>
              <a:defRPr sz="6300"/>
            </a:lvl7pPr>
            <a:lvl8pPr marL="10081260" indent="0">
              <a:buNone/>
              <a:defRPr sz="6300"/>
            </a:lvl8pPr>
            <a:lvl9pPr marL="11521440" indent="0">
              <a:buNone/>
              <a:defRPr sz="6300"/>
            </a:lvl9pPr>
          </a:lstStyle>
          <a:p>
            <a:r>
              <a:rPr lang="en-US"/>
              <a:t>Click icon to add picture</a:t>
            </a:r>
            <a:endParaRPr lang="en-US" dirty="0"/>
          </a:p>
        </p:txBody>
      </p:sp>
      <p:sp>
        <p:nvSpPr>
          <p:cNvPr id="4" name="Text Placeholder 3"/>
          <p:cNvSpPr>
            <a:spLocks noGrp="1"/>
          </p:cNvSpPr>
          <p:nvPr>
            <p:ph type="body" sz="half" idx="2"/>
          </p:nvPr>
        </p:nvSpPr>
        <p:spPr>
          <a:xfrm>
            <a:off x="6062667" y="14261831"/>
            <a:ext cx="13609201" cy="9083630"/>
          </a:xfrm>
        </p:spPr>
        <p:txBody>
          <a:bodyPr>
            <a:normAutofit/>
          </a:bodyPr>
          <a:lstStyle>
            <a:lvl1pPr marL="0" indent="0" algn="l">
              <a:buNone/>
              <a:defRPr sz="7560"/>
            </a:lvl1pPr>
            <a:lvl2pPr marL="1440180" indent="0">
              <a:buNone/>
              <a:defRPr sz="4410"/>
            </a:lvl2pPr>
            <a:lvl3pPr marL="2880360" indent="0">
              <a:buNone/>
              <a:defRPr sz="3780"/>
            </a:lvl3pPr>
            <a:lvl4pPr marL="4320540" indent="0">
              <a:buNone/>
              <a:defRPr sz="3150"/>
            </a:lvl4pPr>
            <a:lvl5pPr marL="5760720" indent="0">
              <a:buNone/>
              <a:defRPr sz="3150"/>
            </a:lvl5pPr>
            <a:lvl6pPr marL="7200900" indent="0">
              <a:buNone/>
              <a:defRPr sz="3150"/>
            </a:lvl6pPr>
            <a:lvl7pPr marL="8641080" indent="0">
              <a:buNone/>
              <a:defRPr sz="3150"/>
            </a:lvl7pPr>
            <a:lvl8pPr marL="10081260" indent="0">
              <a:buNone/>
              <a:defRPr sz="3150"/>
            </a:lvl8pPr>
            <a:lvl9pPr marL="11521440" indent="0">
              <a:buNone/>
              <a:defRPr sz="3150"/>
            </a:lvl9pPr>
          </a:lstStyle>
          <a:p>
            <a:pPr lvl="0"/>
            <a:r>
              <a:rPr lang="en-US"/>
              <a:t>Edit Master text styles</a:t>
            </a:r>
          </a:p>
        </p:txBody>
      </p:sp>
      <p:sp>
        <p:nvSpPr>
          <p:cNvPr id="5" name="Date Placeholder 4"/>
          <p:cNvSpPr>
            <a:spLocks noGrp="1"/>
          </p:cNvSpPr>
          <p:nvPr>
            <p:ph type="dt" sz="half" idx="10"/>
          </p:nvPr>
        </p:nvSpPr>
        <p:spPr>
          <a:xfrm>
            <a:off x="6033989" y="24796687"/>
            <a:ext cx="13660164" cy="1451224"/>
          </a:xfrm>
        </p:spPr>
        <p:txBody>
          <a:bodyPr/>
          <a:lstStyle>
            <a:lvl1pPr algn="l">
              <a:defRPr/>
            </a:lvl1pPr>
          </a:lstStyle>
          <a:p>
            <a:fld id="{85710524-DADC-444F-92DE-96E5B74DCA65}" type="datetime1">
              <a:rPr lang="en-US" smtClean="0"/>
              <a:pPr/>
              <a:t>11/30/20</a:t>
            </a:fld>
            <a:endParaRPr lang="en-US"/>
          </a:p>
        </p:txBody>
      </p:sp>
      <p:sp>
        <p:nvSpPr>
          <p:cNvPr id="6" name="Footer Placeholder 5"/>
          <p:cNvSpPr>
            <a:spLocks noGrp="1"/>
          </p:cNvSpPr>
          <p:nvPr>
            <p:ph type="ftr" sz="quarter" idx="11"/>
          </p:nvPr>
        </p:nvSpPr>
        <p:spPr>
          <a:xfrm>
            <a:off x="6037628" y="1444508"/>
            <a:ext cx="13656523" cy="1454887"/>
          </a:xfrm>
        </p:spPr>
        <p:txBody>
          <a:bodyPr/>
          <a:lstStyle/>
          <a:p>
            <a:endParaRPr lang="en-US"/>
          </a:p>
        </p:txBody>
      </p:sp>
      <p:sp>
        <p:nvSpPr>
          <p:cNvPr id="7" name="Slide Number Placeholder 6"/>
          <p:cNvSpPr>
            <a:spLocks noGrp="1"/>
          </p:cNvSpPr>
          <p:nvPr>
            <p:ph type="sldNum" sz="quarter" idx="12"/>
          </p:nvPr>
        </p:nvSpPr>
        <p:spPr/>
        <p:txBody>
          <a:bodyPr/>
          <a:lstStyle/>
          <a:p>
            <a:fld id="{601EB574-36B2-4CD7-A2E0-CA22D7CD5FC6}" type="slidenum">
              <a:rPr lang="en-US" smtClean="0"/>
              <a:pPr/>
              <a:t>‹#›</a:t>
            </a:fld>
            <a:endParaRPr lang="en-US"/>
          </a:p>
        </p:txBody>
      </p:sp>
      <p:cxnSp>
        <p:nvCxnSpPr>
          <p:cNvPr id="31" name="Straight Connector 30"/>
          <p:cNvCxnSpPr/>
          <p:nvPr/>
        </p:nvCxnSpPr>
        <p:spPr>
          <a:xfrm>
            <a:off x="6053380" y="14251009"/>
            <a:ext cx="1361645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2714977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9137994"/>
            <a:ext cx="38404800" cy="184938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2" y="27631816"/>
            <a:ext cx="38404804" cy="3512096"/>
          </a:xfrm>
          <a:prstGeom prst="rect">
            <a:avLst/>
          </a:prstGeom>
        </p:spPr>
      </p:pic>
      <p:cxnSp>
        <p:nvCxnSpPr>
          <p:cNvPr id="13" name="Straight Connector 12"/>
          <p:cNvCxnSpPr/>
          <p:nvPr/>
        </p:nvCxnSpPr>
        <p:spPr>
          <a:xfrm>
            <a:off x="0" y="27658442"/>
            <a:ext cx="384048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6062664" y="3647160"/>
            <a:ext cx="27599641" cy="47565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62664" y="9137992"/>
            <a:ext cx="27599641" cy="1564277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3715477" y="1497680"/>
            <a:ext cx="9946826" cy="1401711"/>
          </a:xfrm>
          <a:prstGeom prst="rect">
            <a:avLst/>
          </a:prstGeom>
        </p:spPr>
        <p:txBody>
          <a:bodyPr vert="horz" lIns="91440" tIns="45720" rIns="91440" bIns="45720" rtlCol="0" anchor="ctr"/>
          <a:lstStyle>
            <a:lvl1pPr algn="r">
              <a:defRPr sz="4200">
                <a:solidFill>
                  <a:schemeClr val="tx1">
                    <a:tint val="75000"/>
                  </a:schemeClr>
                </a:solidFill>
              </a:defRPr>
            </a:lvl1pPr>
          </a:lstStyle>
          <a:p>
            <a:fld id="{85710524-DADC-444F-92DE-96E5B74DCA65}" type="datetime1">
              <a:rPr lang="en-US" smtClean="0"/>
              <a:pPr/>
              <a:t>11/30/20</a:t>
            </a:fld>
            <a:endParaRPr lang="en-US"/>
          </a:p>
        </p:txBody>
      </p:sp>
      <p:sp>
        <p:nvSpPr>
          <p:cNvPr id="5" name="Footer Placeholder 4"/>
          <p:cNvSpPr>
            <a:spLocks noGrp="1"/>
          </p:cNvSpPr>
          <p:nvPr>
            <p:ph type="ftr" sz="quarter" idx="3"/>
          </p:nvPr>
        </p:nvSpPr>
        <p:spPr>
          <a:xfrm>
            <a:off x="6062662" y="1492865"/>
            <a:ext cx="16942817" cy="1401711"/>
          </a:xfrm>
          <a:prstGeom prst="rect">
            <a:avLst/>
          </a:prstGeom>
        </p:spPr>
        <p:txBody>
          <a:bodyPr vert="horz" lIns="91440" tIns="45720" rIns="91440" bIns="45720" rtlCol="0" anchor="ctr"/>
          <a:lstStyle>
            <a:lvl1pPr algn="l">
              <a:defRPr sz="4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048445" y="3622011"/>
            <a:ext cx="3342133" cy="2282887"/>
          </a:xfrm>
          <a:prstGeom prst="rect">
            <a:avLst/>
          </a:prstGeom>
        </p:spPr>
        <p:txBody>
          <a:bodyPr vert="horz" lIns="91440" tIns="45720" rIns="91440" bIns="45720" rtlCol="0" anchor="t"/>
          <a:lstStyle>
            <a:lvl1pPr algn="r">
              <a:defRPr sz="11760">
                <a:solidFill>
                  <a:schemeClr val="accent1"/>
                </a:solidFill>
              </a:defRPr>
            </a:lvl1pPr>
          </a:lstStyle>
          <a:p>
            <a:fld id="{601EB574-36B2-4CD7-A2E0-CA22D7CD5FC6}" type="slidenum">
              <a:rPr lang="en-US" smtClean="0"/>
              <a:pPr/>
              <a:t>‹#›</a:t>
            </a:fld>
            <a:endParaRPr lang="en-US"/>
          </a:p>
        </p:txBody>
      </p:sp>
    </p:spTree>
    <p:extLst>
      <p:ext uri="{BB962C8B-B14F-4D97-AF65-F5344CB8AC3E}">
        <p14:creationId xmlns:p14="http://schemas.microsoft.com/office/powerpoint/2010/main" val="2573675605"/>
      </p:ext>
    </p:extLst>
  </p:cSld>
  <p:clrMap bg1="lt1" tx1="dk1" bg2="lt2" tx2="dk2" accent1="accent1" accent2="accent2" accent3="accent3" accent4="accent4" accent5="accent5" accent6="accent6" hlink="hlink" folHlink="folHlink"/>
  <p:sldLayoutIdLst>
    <p:sldLayoutId id="2147484807" r:id="rId1"/>
    <p:sldLayoutId id="2147484808" r:id="rId2"/>
    <p:sldLayoutId id="2147484809" r:id="rId3"/>
    <p:sldLayoutId id="2147484810" r:id="rId4"/>
    <p:sldLayoutId id="2147484811" r:id="rId5"/>
    <p:sldLayoutId id="2147484812" r:id="rId6"/>
    <p:sldLayoutId id="2147484813" r:id="rId7"/>
    <p:sldLayoutId id="2147484814" r:id="rId8"/>
    <p:sldLayoutId id="2147484815" r:id="rId9"/>
    <p:sldLayoutId id="2147484816" r:id="rId10"/>
    <p:sldLayoutId id="2147484817" r:id="rId11"/>
  </p:sldLayoutIdLst>
  <p:hf hdr="0" ftr="0" dt="0"/>
  <p:txStyles>
    <p:titleStyle>
      <a:lvl1pPr algn="l" defTabSz="2880360" rtl="0" eaLnBrk="1" latinLnBrk="0" hangingPunct="1">
        <a:lnSpc>
          <a:spcPct val="90000"/>
        </a:lnSpc>
        <a:spcBef>
          <a:spcPct val="0"/>
        </a:spcBef>
        <a:buNone/>
        <a:defRPr sz="13440" b="0" i="0" kern="1200" cap="all">
          <a:solidFill>
            <a:schemeClr val="tx1"/>
          </a:solidFill>
          <a:effectLst/>
          <a:latin typeface="+mj-lt"/>
          <a:ea typeface="+mj-ea"/>
          <a:cs typeface="+mj-cs"/>
        </a:defRPr>
      </a:lvl1pPr>
    </p:titleStyle>
    <p:bodyStyle>
      <a:lvl1pPr marL="960120" indent="-960120" algn="l" defTabSz="2880360" rtl="0" eaLnBrk="1" latinLnBrk="0" hangingPunct="1">
        <a:lnSpc>
          <a:spcPct val="120000"/>
        </a:lnSpc>
        <a:spcBef>
          <a:spcPts val="4200"/>
        </a:spcBef>
        <a:buClr>
          <a:schemeClr val="accent1"/>
        </a:buClr>
        <a:buSzPct val="100000"/>
        <a:buFont typeface="Arial" panose="020B0604020202020204" pitchFamily="34" charset="0"/>
        <a:buChar char="•"/>
        <a:defRPr sz="8400" kern="1200" cap="none">
          <a:solidFill>
            <a:schemeClr val="tx1"/>
          </a:solidFill>
          <a:effectLst/>
          <a:latin typeface="+mn-lt"/>
          <a:ea typeface="+mn-ea"/>
          <a:cs typeface="+mn-cs"/>
        </a:defRPr>
      </a:lvl1pPr>
      <a:lvl2pPr marL="2880360" indent="-960120" algn="l" defTabSz="2880360" rtl="0" eaLnBrk="1" latinLnBrk="0" hangingPunct="1">
        <a:lnSpc>
          <a:spcPct val="120000"/>
        </a:lnSpc>
        <a:spcBef>
          <a:spcPts val="2100"/>
        </a:spcBef>
        <a:buClr>
          <a:schemeClr val="accent1"/>
        </a:buClr>
        <a:buSzPct val="100000"/>
        <a:buFont typeface="Arial" panose="020B0604020202020204" pitchFamily="34" charset="0"/>
        <a:buChar char="•"/>
        <a:defRPr sz="6720" kern="1200" cap="none" baseline="0">
          <a:solidFill>
            <a:schemeClr val="tx1"/>
          </a:solidFill>
          <a:effectLst/>
          <a:latin typeface="+mn-lt"/>
          <a:ea typeface="+mn-ea"/>
          <a:cs typeface="+mn-cs"/>
        </a:defRPr>
      </a:lvl2pPr>
      <a:lvl3pPr marL="4800600" indent="-960120" algn="l" defTabSz="2880360" rtl="0" eaLnBrk="1" latinLnBrk="0" hangingPunct="1">
        <a:lnSpc>
          <a:spcPct val="120000"/>
        </a:lnSpc>
        <a:spcBef>
          <a:spcPts val="2100"/>
        </a:spcBef>
        <a:buClr>
          <a:schemeClr val="accent1"/>
        </a:buClr>
        <a:buSzPct val="100000"/>
        <a:buFont typeface="Arial" panose="020B0604020202020204" pitchFamily="34" charset="0"/>
        <a:buChar char="•"/>
        <a:defRPr sz="6720" kern="1200" cap="none">
          <a:solidFill>
            <a:schemeClr val="tx1"/>
          </a:solidFill>
          <a:effectLst/>
          <a:latin typeface="+mn-lt"/>
          <a:ea typeface="+mn-ea"/>
          <a:cs typeface="+mn-cs"/>
        </a:defRPr>
      </a:lvl3pPr>
      <a:lvl4pPr marL="6720840" indent="-960120" algn="l" defTabSz="2880360" rtl="0" eaLnBrk="1" latinLnBrk="0" hangingPunct="1">
        <a:lnSpc>
          <a:spcPct val="120000"/>
        </a:lnSpc>
        <a:spcBef>
          <a:spcPts val="2100"/>
        </a:spcBef>
        <a:buClr>
          <a:schemeClr val="accent1"/>
        </a:buClr>
        <a:buSzPct val="100000"/>
        <a:buFont typeface="Arial" panose="020B0604020202020204" pitchFamily="34" charset="0"/>
        <a:buChar char="•"/>
        <a:defRPr sz="5880" kern="1200" cap="none" baseline="0">
          <a:solidFill>
            <a:schemeClr val="tx1"/>
          </a:solidFill>
          <a:effectLst/>
          <a:latin typeface="+mn-lt"/>
          <a:ea typeface="+mn-ea"/>
          <a:cs typeface="+mn-cs"/>
        </a:defRPr>
      </a:lvl4pPr>
      <a:lvl5pPr marL="8641080" indent="-960120" algn="l" defTabSz="2880360" rtl="0" eaLnBrk="1" latinLnBrk="0" hangingPunct="1">
        <a:lnSpc>
          <a:spcPct val="120000"/>
        </a:lnSpc>
        <a:spcBef>
          <a:spcPts val="2100"/>
        </a:spcBef>
        <a:buClr>
          <a:schemeClr val="accent1"/>
        </a:buClr>
        <a:buSzPct val="100000"/>
        <a:buFont typeface="Arial" panose="020B0604020202020204" pitchFamily="34" charset="0"/>
        <a:buChar char="•"/>
        <a:defRPr sz="5040" kern="1200" cap="none">
          <a:solidFill>
            <a:schemeClr val="tx1"/>
          </a:solidFill>
          <a:effectLst/>
          <a:latin typeface="+mn-lt"/>
          <a:ea typeface="+mn-ea"/>
          <a:cs typeface="+mn-cs"/>
        </a:defRPr>
      </a:lvl5pPr>
      <a:lvl6pPr marL="10561320" indent="-960120" algn="l" defTabSz="3840480" rtl="0" eaLnBrk="1" latinLnBrk="0" hangingPunct="1">
        <a:lnSpc>
          <a:spcPct val="120000"/>
        </a:lnSpc>
        <a:spcBef>
          <a:spcPts val="2100"/>
        </a:spcBef>
        <a:buClr>
          <a:schemeClr val="accent1"/>
        </a:buClr>
        <a:buSzPct val="100000"/>
        <a:buFont typeface="Arial" panose="020B0604020202020204" pitchFamily="34" charset="0"/>
        <a:buChar char="•"/>
        <a:defRPr sz="5040" kern="1200">
          <a:solidFill>
            <a:schemeClr val="tx1"/>
          </a:solidFill>
          <a:effectLst/>
          <a:latin typeface="+mn-lt"/>
          <a:ea typeface="+mn-ea"/>
          <a:cs typeface="+mn-cs"/>
        </a:defRPr>
      </a:lvl6pPr>
      <a:lvl7pPr marL="12481560" indent="-960120" algn="l" defTabSz="3840480" rtl="0" eaLnBrk="1" latinLnBrk="0" hangingPunct="1">
        <a:lnSpc>
          <a:spcPct val="120000"/>
        </a:lnSpc>
        <a:spcBef>
          <a:spcPts val="2100"/>
        </a:spcBef>
        <a:buClr>
          <a:schemeClr val="accent1"/>
        </a:buClr>
        <a:buSzPct val="100000"/>
        <a:buFont typeface="Arial" panose="020B0604020202020204" pitchFamily="34" charset="0"/>
        <a:buChar char="•"/>
        <a:defRPr sz="5040" kern="1200">
          <a:solidFill>
            <a:schemeClr val="tx1"/>
          </a:solidFill>
          <a:effectLst/>
          <a:latin typeface="+mn-lt"/>
          <a:ea typeface="+mn-ea"/>
          <a:cs typeface="+mn-cs"/>
        </a:defRPr>
      </a:lvl7pPr>
      <a:lvl8pPr marL="14401800" indent="-960120" algn="l" defTabSz="3840480" rtl="0" eaLnBrk="1" latinLnBrk="0" hangingPunct="1">
        <a:lnSpc>
          <a:spcPct val="120000"/>
        </a:lnSpc>
        <a:spcBef>
          <a:spcPts val="2100"/>
        </a:spcBef>
        <a:buClr>
          <a:schemeClr val="accent1"/>
        </a:buClr>
        <a:buSzPct val="100000"/>
        <a:buFont typeface="Arial" panose="020B0604020202020204" pitchFamily="34" charset="0"/>
        <a:buChar char="•"/>
        <a:defRPr sz="5040" kern="1200" baseline="0">
          <a:solidFill>
            <a:schemeClr val="tx1"/>
          </a:solidFill>
          <a:effectLst/>
          <a:latin typeface="+mn-lt"/>
          <a:ea typeface="+mn-ea"/>
          <a:cs typeface="+mn-cs"/>
        </a:defRPr>
      </a:lvl8pPr>
      <a:lvl9pPr marL="16322040" indent="-960120" algn="l" defTabSz="3840480" rtl="0" eaLnBrk="1" latinLnBrk="0" hangingPunct="1">
        <a:lnSpc>
          <a:spcPct val="120000"/>
        </a:lnSpc>
        <a:spcBef>
          <a:spcPts val="2100"/>
        </a:spcBef>
        <a:buClr>
          <a:schemeClr val="accent1"/>
        </a:buClr>
        <a:buSzPct val="100000"/>
        <a:buFont typeface="Arial" panose="020B0604020202020204" pitchFamily="34" charset="0"/>
        <a:buChar char="•"/>
        <a:defRPr sz="5040" kern="1200" baseline="0">
          <a:solidFill>
            <a:schemeClr val="tx1"/>
          </a:solidFill>
          <a:effectLst/>
          <a:latin typeface="+mn-lt"/>
          <a:ea typeface="+mn-ea"/>
          <a:cs typeface="+mn-cs"/>
        </a:defRPr>
      </a:lvl9pPr>
    </p:bodyStyle>
    <p:otherStyle>
      <a:defPPr>
        <a:defRPr lang="en-US"/>
      </a:defPPr>
      <a:lvl1pPr marL="0" algn="l" defTabSz="2880360" rtl="0" eaLnBrk="1" latinLnBrk="0" hangingPunct="1">
        <a:defRPr sz="5670" kern="1200">
          <a:solidFill>
            <a:schemeClr val="tx1"/>
          </a:solidFill>
          <a:latin typeface="+mn-lt"/>
          <a:ea typeface="+mn-ea"/>
          <a:cs typeface="+mn-cs"/>
        </a:defRPr>
      </a:lvl1pPr>
      <a:lvl2pPr marL="1440180" algn="l" defTabSz="2880360" rtl="0" eaLnBrk="1" latinLnBrk="0" hangingPunct="1">
        <a:defRPr sz="5670" kern="1200">
          <a:solidFill>
            <a:schemeClr val="tx1"/>
          </a:solidFill>
          <a:latin typeface="+mn-lt"/>
          <a:ea typeface="+mn-ea"/>
          <a:cs typeface="+mn-cs"/>
        </a:defRPr>
      </a:lvl2pPr>
      <a:lvl3pPr marL="2880360" algn="l" defTabSz="2880360" rtl="0" eaLnBrk="1" latinLnBrk="0" hangingPunct="1">
        <a:defRPr sz="5670" kern="1200">
          <a:solidFill>
            <a:schemeClr val="tx1"/>
          </a:solidFill>
          <a:latin typeface="+mn-lt"/>
          <a:ea typeface="+mn-ea"/>
          <a:cs typeface="+mn-cs"/>
        </a:defRPr>
      </a:lvl3pPr>
      <a:lvl4pPr marL="4320540" algn="l" defTabSz="2880360" rtl="0" eaLnBrk="1" latinLnBrk="0" hangingPunct="1">
        <a:defRPr sz="5670" kern="1200">
          <a:solidFill>
            <a:schemeClr val="tx1"/>
          </a:solidFill>
          <a:latin typeface="+mn-lt"/>
          <a:ea typeface="+mn-ea"/>
          <a:cs typeface="+mn-cs"/>
        </a:defRPr>
      </a:lvl4pPr>
      <a:lvl5pPr marL="5760720" algn="l" defTabSz="2880360" rtl="0" eaLnBrk="1" latinLnBrk="0" hangingPunct="1">
        <a:defRPr sz="5670" kern="1200">
          <a:solidFill>
            <a:schemeClr val="tx1"/>
          </a:solidFill>
          <a:latin typeface="+mn-lt"/>
          <a:ea typeface="+mn-ea"/>
          <a:cs typeface="+mn-cs"/>
        </a:defRPr>
      </a:lvl5pPr>
      <a:lvl6pPr marL="7200900" algn="l" defTabSz="2880360" rtl="0" eaLnBrk="1" latinLnBrk="0" hangingPunct="1">
        <a:defRPr sz="5670" kern="1200">
          <a:solidFill>
            <a:schemeClr val="tx1"/>
          </a:solidFill>
          <a:latin typeface="+mn-lt"/>
          <a:ea typeface="+mn-ea"/>
          <a:cs typeface="+mn-cs"/>
        </a:defRPr>
      </a:lvl6pPr>
      <a:lvl7pPr marL="8641080" algn="l" defTabSz="2880360" rtl="0" eaLnBrk="1" latinLnBrk="0" hangingPunct="1">
        <a:defRPr sz="5670" kern="1200">
          <a:solidFill>
            <a:schemeClr val="tx1"/>
          </a:solidFill>
          <a:latin typeface="+mn-lt"/>
          <a:ea typeface="+mn-ea"/>
          <a:cs typeface="+mn-cs"/>
        </a:defRPr>
      </a:lvl7pPr>
      <a:lvl8pPr marL="10081260" algn="l" defTabSz="2880360" rtl="0" eaLnBrk="1" latinLnBrk="0" hangingPunct="1">
        <a:defRPr sz="5670" kern="1200">
          <a:solidFill>
            <a:schemeClr val="tx1"/>
          </a:solidFill>
          <a:latin typeface="+mn-lt"/>
          <a:ea typeface="+mn-ea"/>
          <a:cs typeface="+mn-cs"/>
        </a:defRPr>
      </a:lvl8pPr>
      <a:lvl9pPr marL="11521440" algn="l" defTabSz="2880360" rtl="0" eaLnBrk="1" latinLnBrk="0" hangingPunct="1">
        <a:defRPr sz="567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ata.cityofchicago.org/view/5cd6-ry5g" TargetMode="Externa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F42BC9EA-1A51-7841-B6E1-423D6714C5B2}"/>
              </a:ext>
            </a:extLst>
          </p:cNvPr>
          <p:cNvSpPr txBox="1"/>
          <p:nvPr/>
        </p:nvSpPr>
        <p:spPr>
          <a:xfrm>
            <a:off x="0" y="27380148"/>
            <a:ext cx="13792200" cy="3785652"/>
          </a:xfrm>
          <a:prstGeom prst="rect">
            <a:avLst/>
          </a:prstGeom>
          <a:noFill/>
        </p:spPr>
        <p:txBody>
          <a:bodyPr wrap="square" rtlCol="0">
            <a:spAutoFit/>
          </a:bodyPr>
          <a:lstStyle/>
          <a:p>
            <a:r>
              <a:rPr lang="en-US" sz="4800" b="1" dirty="0">
                <a:solidFill>
                  <a:schemeClr val="bg1"/>
                </a:solidFill>
              </a:rPr>
              <a:t>Data Source: </a:t>
            </a:r>
            <a:r>
              <a:rPr lang="en-US" sz="4800" dirty="0">
                <a:solidFill>
                  <a:schemeClr val="bg1"/>
                </a:solidFill>
              </a:rPr>
              <a:t>Data Prepared by Rodrigo Valdes. Last updated July 10, 2017. Data provided “as is,” no warranties.</a:t>
            </a:r>
          </a:p>
          <a:p>
            <a:r>
              <a:rPr lang="en-US" sz="4800" b="1" dirty="0">
                <a:solidFill>
                  <a:schemeClr val="bg1"/>
                </a:solidFill>
              </a:rPr>
              <a:t>Data from: </a:t>
            </a:r>
            <a:r>
              <a:rPr lang="en-US" sz="4800" dirty="0">
                <a:solidFill>
                  <a:schemeClr val="accent6">
                    <a:lumMod val="20000"/>
                    <a:lumOff val="80000"/>
                  </a:schemeClr>
                </a:solidFill>
                <a:hlinkClick r:id="rId2">
                  <a:extLst>
                    <a:ext uri="{A12FA001-AC4F-418D-AE19-62706E023703}">
                      <ahyp:hlinkClr xmlns:ahyp="http://schemas.microsoft.com/office/drawing/2018/hyperlinkcolor" val="tx"/>
                    </a:ext>
                  </a:extLst>
                </a:hlinkClick>
              </a:rPr>
              <a:t>https://data.cityofchicago.org/view/5cd6-ry5g</a:t>
            </a:r>
            <a:r>
              <a:rPr lang="en-US" sz="4800" dirty="0">
                <a:solidFill>
                  <a:schemeClr val="accent6">
                    <a:lumMod val="20000"/>
                    <a:lumOff val="80000"/>
                  </a:schemeClr>
                </a:solidFill>
              </a:rPr>
              <a:t> </a:t>
            </a:r>
          </a:p>
        </p:txBody>
      </p:sp>
      <p:sp>
        <p:nvSpPr>
          <p:cNvPr id="17" name="TextBox 16">
            <a:extLst>
              <a:ext uri="{FF2B5EF4-FFF2-40B4-BE49-F238E27FC236}">
                <a16:creationId xmlns:a16="http://schemas.microsoft.com/office/drawing/2014/main" id="{28DCC63D-CBBC-9E44-944C-DFAC258F2259}"/>
              </a:ext>
            </a:extLst>
          </p:cNvPr>
          <p:cNvSpPr txBox="1"/>
          <p:nvPr/>
        </p:nvSpPr>
        <p:spPr>
          <a:xfrm>
            <a:off x="3090286" y="518917"/>
            <a:ext cx="32342603" cy="1862048"/>
          </a:xfrm>
          <a:prstGeom prst="rect">
            <a:avLst/>
          </a:prstGeom>
          <a:noFill/>
        </p:spPr>
        <p:txBody>
          <a:bodyPr wrap="square" rtlCol="0">
            <a:spAutoFit/>
          </a:bodyPr>
          <a:lstStyle/>
          <a:p>
            <a:pPr algn="ctr"/>
            <a:r>
              <a:rPr lang="en-US" sz="11500" dirty="0"/>
              <a:t>Spatial Clustering of Crime in Chicago, Illinois in 2015 </a:t>
            </a:r>
          </a:p>
        </p:txBody>
      </p:sp>
      <p:pic>
        <p:nvPicPr>
          <p:cNvPr id="3" name="Picture 2">
            <a:extLst>
              <a:ext uri="{FF2B5EF4-FFF2-40B4-BE49-F238E27FC236}">
                <a16:creationId xmlns:a16="http://schemas.microsoft.com/office/drawing/2014/main" id="{2B197BBD-AEDE-184B-BEB9-0E9F014627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3124200"/>
            <a:ext cx="12992995" cy="11017806"/>
          </a:xfrm>
          <a:prstGeom prst="rect">
            <a:avLst/>
          </a:prstGeom>
        </p:spPr>
      </p:pic>
      <p:pic>
        <p:nvPicPr>
          <p:cNvPr id="8" name="Picture 7">
            <a:extLst>
              <a:ext uri="{FF2B5EF4-FFF2-40B4-BE49-F238E27FC236}">
                <a16:creationId xmlns:a16="http://schemas.microsoft.com/office/drawing/2014/main" id="{F15C1C70-DC40-0543-B4EE-95893413F9FF}"/>
              </a:ext>
            </a:extLst>
          </p:cNvPr>
          <p:cNvPicPr>
            <a:picLocks noChangeAspect="1"/>
          </p:cNvPicPr>
          <p:nvPr/>
        </p:nvPicPr>
        <p:blipFill rotWithShape="1">
          <a:blip r:embed="rId4">
            <a:extLst>
              <a:ext uri="{28A0092B-C50C-407E-A947-70E740481C1C}">
                <a14:useLocalDpi xmlns:a14="http://schemas.microsoft.com/office/drawing/2010/main" val="0"/>
              </a:ext>
            </a:extLst>
          </a:blip>
          <a:srcRect l="1577" r="11662"/>
          <a:stretch/>
        </p:blipFill>
        <p:spPr>
          <a:xfrm>
            <a:off x="14612066" y="16776352"/>
            <a:ext cx="15276668" cy="10021424"/>
          </a:xfrm>
          <a:prstGeom prst="rect">
            <a:avLst/>
          </a:prstGeom>
        </p:spPr>
      </p:pic>
      <p:pic>
        <p:nvPicPr>
          <p:cNvPr id="12" name="Picture 11">
            <a:extLst>
              <a:ext uri="{FF2B5EF4-FFF2-40B4-BE49-F238E27FC236}">
                <a16:creationId xmlns:a16="http://schemas.microsoft.com/office/drawing/2014/main" id="{90ED03DE-3015-4042-8D6B-0E206D31003A}"/>
              </a:ext>
            </a:extLst>
          </p:cNvPr>
          <p:cNvPicPr>
            <a:picLocks noChangeAspect="1"/>
          </p:cNvPicPr>
          <p:nvPr/>
        </p:nvPicPr>
        <p:blipFill rotWithShape="1">
          <a:blip r:embed="rId5">
            <a:extLst>
              <a:ext uri="{28A0092B-C50C-407E-A947-70E740481C1C}">
                <a14:useLocalDpi xmlns:a14="http://schemas.microsoft.com/office/drawing/2010/main" val="0"/>
              </a:ext>
            </a:extLst>
          </a:blip>
          <a:srcRect l="1571" r="11058"/>
          <a:stretch/>
        </p:blipFill>
        <p:spPr>
          <a:xfrm>
            <a:off x="22250400" y="3093720"/>
            <a:ext cx="15392400" cy="9220907"/>
          </a:xfrm>
          <a:prstGeom prst="rect">
            <a:avLst/>
          </a:prstGeom>
        </p:spPr>
      </p:pic>
      <p:sp>
        <p:nvSpPr>
          <p:cNvPr id="32" name="TextBox 31">
            <a:extLst>
              <a:ext uri="{FF2B5EF4-FFF2-40B4-BE49-F238E27FC236}">
                <a16:creationId xmlns:a16="http://schemas.microsoft.com/office/drawing/2014/main" id="{A149E0BA-7F8A-1F48-84A7-2EBEDFC91F16}"/>
              </a:ext>
            </a:extLst>
          </p:cNvPr>
          <p:cNvSpPr txBox="1"/>
          <p:nvPr/>
        </p:nvSpPr>
        <p:spPr>
          <a:xfrm>
            <a:off x="609599" y="15114359"/>
            <a:ext cx="12992995" cy="11726287"/>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100000" t="100000"/>
            </a:path>
            <a:tileRect r="-100000" b="-100000"/>
          </a:gradFill>
        </p:spPr>
        <p:txBody>
          <a:bodyPr wrap="square" rtlCol="0">
            <a:spAutoFit/>
          </a:bodyPr>
          <a:lstStyle/>
          <a:p>
            <a:pPr algn="just"/>
            <a:r>
              <a:rPr lang="en-US" sz="5400" dirty="0"/>
              <a:t>In 2015 there was a collection of data that lead to to crimes within Chicago, Illinois that include but are not limited to battery, burglary, gambling, robbery, stalking, homicide, and left. </a:t>
            </a:r>
          </a:p>
          <a:p>
            <a:pPr algn="just"/>
            <a:endParaRPr lang="en-US" sz="5400" dirty="0"/>
          </a:p>
          <a:p>
            <a:pPr algn="just"/>
            <a:r>
              <a:rPr lang="en-US" sz="5400" dirty="0"/>
              <a:t>This occurrence is recorded from October 2014 to September 2015 right before the data was collected for the </a:t>
            </a:r>
            <a:r>
              <a:rPr lang="en-US" sz="5400" dirty="0" err="1"/>
              <a:t>AirBnb</a:t>
            </a:r>
            <a:r>
              <a:rPr lang="en-US" sz="5400" dirty="0"/>
              <a:t> was created within the city. </a:t>
            </a:r>
          </a:p>
          <a:p>
            <a:pPr algn="just"/>
            <a:endParaRPr lang="en-US" sz="5400" dirty="0"/>
          </a:p>
          <a:p>
            <a:pPr algn="just"/>
            <a:r>
              <a:rPr lang="en-US" sz="5400" dirty="0"/>
              <a:t>The clustering of Crimes within the city showed low clustering of crimes. The Moran’s I Value was indicated as 0.39. </a:t>
            </a:r>
          </a:p>
        </p:txBody>
      </p:sp>
      <p:sp>
        <p:nvSpPr>
          <p:cNvPr id="33" name="TextBox 32">
            <a:extLst>
              <a:ext uri="{FF2B5EF4-FFF2-40B4-BE49-F238E27FC236}">
                <a16:creationId xmlns:a16="http://schemas.microsoft.com/office/drawing/2014/main" id="{494765D2-0428-1949-8BBF-5DCCD580B2BC}"/>
              </a:ext>
            </a:extLst>
          </p:cNvPr>
          <p:cNvSpPr txBox="1"/>
          <p:nvPr/>
        </p:nvSpPr>
        <p:spPr>
          <a:xfrm>
            <a:off x="14633910" y="3124200"/>
            <a:ext cx="7183533" cy="9233297"/>
          </a:xfrm>
          <a:prstGeom prst="rect">
            <a:avLst/>
          </a:prstGeom>
          <a:noFill/>
        </p:spPr>
        <p:txBody>
          <a:bodyPr wrap="square" rtlCol="0">
            <a:spAutoFit/>
          </a:bodyPr>
          <a:lstStyle/>
          <a:p>
            <a:pPr algn="just"/>
            <a:r>
              <a:rPr lang="en-US" sz="5400" dirty="0"/>
              <a:t>Figure 1: Lisa significance Map for Airbnb crimes. The green areas highlight the areas that have low to high significance which includes 13 different areas within Chicago. Dark green having the smallest while the light green has the highest.  </a:t>
            </a:r>
          </a:p>
        </p:txBody>
      </p:sp>
      <p:sp>
        <p:nvSpPr>
          <p:cNvPr id="34" name="TextBox 33">
            <a:extLst>
              <a:ext uri="{FF2B5EF4-FFF2-40B4-BE49-F238E27FC236}">
                <a16:creationId xmlns:a16="http://schemas.microsoft.com/office/drawing/2014/main" id="{F4F87DF5-A39C-FF43-96AC-68A40FA88F2B}"/>
              </a:ext>
            </a:extLst>
          </p:cNvPr>
          <p:cNvSpPr txBox="1"/>
          <p:nvPr/>
        </p:nvSpPr>
        <p:spPr>
          <a:xfrm>
            <a:off x="30459267" y="16776352"/>
            <a:ext cx="7183533" cy="10064294"/>
          </a:xfrm>
          <a:prstGeom prst="rect">
            <a:avLst/>
          </a:prstGeom>
          <a:noFill/>
        </p:spPr>
        <p:txBody>
          <a:bodyPr wrap="square" rtlCol="0">
            <a:spAutoFit/>
          </a:bodyPr>
          <a:lstStyle/>
          <a:p>
            <a:pPr algn="just"/>
            <a:r>
              <a:rPr lang="en-US" sz="5400" dirty="0"/>
              <a:t>Figure 2: Lisa cluster map for Airbnb crimes in Chicago. Here it is categorized with high numbers and high numbers being bright red and low-low numbers being bright blue. The same areas are highlighted that were highlighted in the previous figure.  </a:t>
            </a:r>
          </a:p>
        </p:txBody>
      </p:sp>
      <p:sp>
        <p:nvSpPr>
          <p:cNvPr id="35" name="TextBox 34">
            <a:extLst>
              <a:ext uri="{FF2B5EF4-FFF2-40B4-BE49-F238E27FC236}">
                <a16:creationId xmlns:a16="http://schemas.microsoft.com/office/drawing/2014/main" id="{5857964F-20E8-C745-A251-3935D232DF58}"/>
              </a:ext>
            </a:extLst>
          </p:cNvPr>
          <p:cNvSpPr txBox="1"/>
          <p:nvPr/>
        </p:nvSpPr>
        <p:spPr>
          <a:xfrm>
            <a:off x="13983593" y="27554011"/>
            <a:ext cx="23887807" cy="3416320"/>
          </a:xfrm>
          <a:prstGeom prst="rect">
            <a:avLst/>
          </a:prstGeom>
          <a:gradFill flip="none" rotWithShape="1">
            <a:gsLst>
              <a:gs pos="95000">
                <a:schemeClr val="accent6">
                  <a:lumMod val="0"/>
                  <a:lumOff val="100000"/>
                  <a:alpha val="51000"/>
                </a:schemeClr>
              </a:gs>
              <a:gs pos="3000">
                <a:schemeClr val="accent6">
                  <a:lumMod val="100000"/>
                </a:schemeClr>
              </a:gs>
            </a:gsLst>
            <a:path path="circle">
              <a:fillToRect l="50000" t="-80000" r="50000" b="180000"/>
            </a:path>
            <a:tileRect/>
          </a:gradFill>
        </p:spPr>
        <p:txBody>
          <a:bodyPr wrap="square" rtlCol="0">
            <a:spAutoFit/>
          </a:bodyPr>
          <a:lstStyle/>
          <a:p>
            <a:pPr algn="just"/>
            <a:r>
              <a:rPr lang="en-US" sz="5400" dirty="0"/>
              <a:t>When looking upon the Cluster map, the areas tend to group together with the highest and lowest crime average, of course with below average. The below average, low-high values are only represented in one area highlighted in light blue. Most areas that are highlighted tend to be low-low, where the average is met but low. </a:t>
            </a:r>
          </a:p>
        </p:txBody>
      </p:sp>
      <p:sp>
        <p:nvSpPr>
          <p:cNvPr id="36" name="TextBox 35">
            <a:extLst>
              <a:ext uri="{FF2B5EF4-FFF2-40B4-BE49-F238E27FC236}">
                <a16:creationId xmlns:a16="http://schemas.microsoft.com/office/drawing/2014/main" id="{BD45A6DC-F0E2-C24F-9811-D45BECEB024F}"/>
              </a:ext>
            </a:extLst>
          </p:cNvPr>
          <p:cNvSpPr txBox="1"/>
          <p:nvPr/>
        </p:nvSpPr>
        <p:spPr>
          <a:xfrm>
            <a:off x="14633910" y="12603797"/>
            <a:ext cx="23008890" cy="3416320"/>
          </a:xfrm>
          <a:prstGeom prst="rect">
            <a:avLst/>
          </a:prstGeom>
          <a:gradFill flip="none" rotWithShape="1">
            <a:gsLst>
              <a:gs pos="95000">
                <a:schemeClr val="accent6">
                  <a:lumMod val="0"/>
                  <a:lumOff val="100000"/>
                  <a:alpha val="51000"/>
                </a:schemeClr>
              </a:gs>
              <a:gs pos="3000">
                <a:schemeClr val="accent6">
                  <a:lumMod val="100000"/>
                </a:schemeClr>
              </a:gs>
            </a:gsLst>
            <a:path path="circle">
              <a:fillToRect l="50000" t="-80000" r="50000" b="180000"/>
            </a:path>
            <a:tileRect/>
          </a:gradFill>
        </p:spPr>
        <p:txBody>
          <a:bodyPr wrap="square" rtlCol="0">
            <a:spAutoFit/>
          </a:bodyPr>
          <a:lstStyle/>
          <a:p>
            <a:pPr algn="just"/>
            <a:r>
              <a:rPr lang="en-US" sz="5400" dirty="0"/>
              <a:t>Within the Significance graph areas where the highest mathematical significance and lowest are since it is calculated by equations based on data collected. However given that this was five years ago the data for this year has changed in addition to everything that has occurred within the past 6 months. </a:t>
            </a:r>
          </a:p>
        </p:txBody>
      </p:sp>
    </p:spTree>
    <p:extLst>
      <p:ext uri="{BB962C8B-B14F-4D97-AF65-F5344CB8AC3E}">
        <p14:creationId xmlns:p14="http://schemas.microsoft.com/office/powerpoint/2010/main" val="85733480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{148E0D81-DE1F-5749-90D6-B0359CE29DDA}tf10001119</Template>
  <TotalTime>3063</TotalTime>
  <Words>337</Words>
  <Application>Microsoft Macintosh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Gill Sans MT</vt:lpstr>
      <vt:lpstr>Gallery</vt:lpstr>
      <vt:lpstr>PowerPoint Presentation</vt:lpstr>
    </vt:vector>
  </TitlesOfParts>
  <Company>Drew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Armed Conflict and Urbanization: Case Studies across ACLED Datasets</dc:title>
  <dc:creator>Lisa Jordan</dc:creator>
  <cp:lastModifiedBy>Natalie Johnson</cp:lastModifiedBy>
  <cp:revision>50</cp:revision>
  <dcterms:created xsi:type="dcterms:W3CDTF">2013-10-29T16:53:19Z</dcterms:created>
  <dcterms:modified xsi:type="dcterms:W3CDTF">2020-12-01T00:35:19Z</dcterms:modified>
</cp:coreProperties>
</file>