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31089600"/>
  <p:notesSz cx="6858000" cy="9144000"/>
  <p:defaultTextStyle>
    <a:defPPr>
      <a:defRPr lang="en-US"/>
    </a:defPPr>
    <a:lvl1pPr marL="0" algn="l" defTabSz="4074979" rtl="0" eaLnBrk="1" latinLnBrk="0" hangingPunct="1">
      <a:defRPr sz="8000" kern="1200">
        <a:solidFill>
          <a:schemeClr val="tx1"/>
        </a:solidFill>
        <a:latin typeface="+mn-lt"/>
        <a:ea typeface="+mn-ea"/>
        <a:cs typeface="+mn-cs"/>
      </a:defRPr>
    </a:lvl1pPr>
    <a:lvl2pPr marL="2037490" algn="l" defTabSz="4074979" rtl="0" eaLnBrk="1" latinLnBrk="0" hangingPunct="1">
      <a:defRPr sz="8000" kern="1200">
        <a:solidFill>
          <a:schemeClr val="tx1"/>
        </a:solidFill>
        <a:latin typeface="+mn-lt"/>
        <a:ea typeface="+mn-ea"/>
        <a:cs typeface="+mn-cs"/>
      </a:defRPr>
    </a:lvl2pPr>
    <a:lvl3pPr marL="4074979" algn="l" defTabSz="4074979" rtl="0" eaLnBrk="1" latinLnBrk="0" hangingPunct="1">
      <a:defRPr sz="8000" kern="1200">
        <a:solidFill>
          <a:schemeClr val="tx1"/>
        </a:solidFill>
        <a:latin typeface="+mn-lt"/>
        <a:ea typeface="+mn-ea"/>
        <a:cs typeface="+mn-cs"/>
      </a:defRPr>
    </a:lvl3pPr>
    <a:lvl4pPr marL="6112471" algn="l" defTabSz="4074979" rtl="0" eaLnBrk="1" latinLnBrk="0" hangingPunct="1">
      <a:defRPr sz="8000" kern="1200">
        <a:solidFill>
          <a:schemeClr val="tx1"/>
        </a:solidFill>
        <a:latin typeface="+mn-lt"/>
        <a:ea typeface="+mn-ea"/>
        <a:cs typeface="+mn-cs"/>
      </a:defRPr>
    </a:lvl4pPr>
    <a:lvl5pPr marL="8149961" algn="l" defTabSz="4074979" rtl="0" eaLnBrk="1" latinLnBrk="0" hangingPunct="1">
      <a:defRPr sz="8000" kern="1200">
        <a:solidFill>
          <a:schemeClr val="tx1"/>
        </a:solidFill>
        <a:latin typeface="+mn-lt"/>
        <a:ea typeface="+mn-ea"/>
        <a:cs typeface="+mn-cs"/>
      </a:defRPr>
    </a:lvl5pPr>
    <a:lvl6pPr marL="10187450" algn="l" defTabSz="4074979" rtl="0" eaLnBrk="1" latinLnBrk="0" hangingPunct="1">
      <a:defRPr sz="8000" kern="1200">
        <a:solidFill>
          <a:schemeClr val="tx1"/>
        </a:solidFill>
        <a:latin typeface="+mn-lt"/>
        <a:ea typeface="+mn-ea"/>
        <a:cs typeface="+mn-cs"/>
      </a:defRPr>
    </a:lvl6pPr>
    <a:lvl7pPr marL="12224940" algn="l" defTabSz="4074979" rtl="0" eaLnBrk="1" latinLnBrk="0" hangingPunct="1">
      <a:defRPr sz="8000" kern="1200">
        <a:solidFill>
          <a:schemeClr val="tx1"/>
        </a:solidFill>
        <a:latin typeface="+mn-lt"/>
        <a:ea typeface="+mn-ea"/>
        <a:cs typeface="+mn-cs"/>
      </a:defRPr>
    </a:lvl7pPr>
    <a:lvl8pPr marL="14262430" algn="l" defTabSz="4074979" rtl="0" eaLnBrk="1" latinLnBrk="0" hangingPunct="1">
      <a:defRPr sz="8000" kern="1200">
        <a:solidFill>
          <a:schemeClr val="tx1"/>
        </a:solidFill>
        <a:latin typeface="+mn-lt"/>
        <a:ea typeface="+mn-ea"/>
        <a:cs typeface="+mn-cs"/>
      </a:defRPr>
    </a:lvl8pPr>
    <a:lvl9pPr marL="16299921" algn="l" defTabSz="4074979" rtl="0" eaLnBrk="1" latinLnBrk="0" hangingPunct="1">
      <a:defRPr sz="8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792">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3"/>
    <p:restoredTop sz="94629"/>
  </p:normalViewPr>
  <p:slideViewPr>
    <p:cSldViewPr>
      <p:cViewPr>
        <p:scale>
          <a:sx n="17" d="100"/>
          <a:sy n="17" d="100"/>
        </p:scale>
        <p:origin x="2160" y="768"/>
      </p:cViewPr>
      <p:guideLst>
        <p:guide orient="horz" pos="9792"/>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F012E0-6C63-4BE2-A439-E344CB1DA83F}" type="datetimeFigureOut">
              <a:rPr lang="en-US" smtClean="0"/>
              <a:pPr/>
              <a:t>11/10/20</a:t>
            </a:fld>
            <a:endParaRPr lang="en-US"/>
          </a:p>
        </p:txBody>
      </p:sp>
      <p:sp>
        <p:nvSpPr>
          <p:cNvPr id="4" name="Slide Image Placeholder 3"/>
          <p:cNvSpPr>
            <a:spLocks noGrp="1" noRot="1" noChangeAspect="1"/>
          </p:cNvSpPr>
          <p:nvPr>
            <p:ph type="sldImg" idx="2"/>
          </p:nvPr>
        </p:nvSpPr>
        <p:spPr>
          <a:xfrm>
            <a:off x="1311275" y="685800"/>
            <a:ext cx="42354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1FA6CB-54DD-4747-B339-30F443800A86}" type="slidenum">
              <a:rPr lang="en-US" smtClean="0"/>
              <a:pPr/>
              <a:t>‹#›</a:t>
            </a:fld>
            <a:endParaRPr lang="en-US"/>
          </a:p>
        </p:txBody>
      </p:sp>
    </p:spTree>
    <p:extLst>
      <p:ext uri="{BB962C8B-B14F-4D97-AF65-F5344CB8AC3E}">
        <p14:creationId xmlns:p14="http://schemas.microsoft.com/office/powerpoint/2010/main" val="2335292134"/>
      </p:ext>
    </p:extLst>
  </p:cSld>
  <p:clrMap bg1="lt1" tx1="dk1" bg2="lt2" tx2="dk2" accent1="accent1" accent2="accent2" accent3="accent3" accent4="accent4" accent5="accent5" accent6="accent6" hlink="hlink" folHlink="folHlink"/>
  <p:notesStyle>
    <a:lvl1pPr marL="0" algn="l" defTabSz="1188561" rtl="0" eaLnBrk="1" latinLnBrk="0" hangingPunct="1">
      <a:defRPr sz="1600" kern="1200">
        <a:solidFill>
          <a:schemeClr val="tx1"/>
        </a:solidFill>
        <a:latin typeface="+mn-lt"/>
        <a:ea typeface="+mn-ea"/>
        <a:cs typeface="+mn-cs"/>
      </a:defRPr>
    </a:lvl1pPr>
    <a:lvl2pPr marL="594281" algn="l" defTabSz="1188561" rtl="0" eaLnBrk="1" latinLnBrk="0" hangingPunct="1">
      <a:defRPr sz="1600" kern="1200">
        <a:solidFill>
          <a:schemeClr val="tx1"/>
        </a:solidFill>
        <a:latin typeface="+mn-lt"/>
        <a:ea typeface="+mn-ea"/>
        <a:cs typeface="+mn-cs"/>
      </a:defRPr>
    </a:lvl2pPr>
    <a:lvl3pPr marL="1188561" algn="l" defTabSz="1188561" rtl="0" eaLnBrk="1" latinLnBrk="0" hangingPunct="1">
      <a:defRPr sz="1600" kern="1200">
        <a:solidFill>
          <a:schemeClr val="tx1"/>
        </a:solidFill>
        <a:latin typeface="+mn-lt"/>
        <a:ea typeface="+mn-ea"/>
        <a:cs typeface="+mn-cs"/>
      </a:defRPr>
    </a:lvl3pPr>
    <a:lvl4pPr marL="1782841" algn="l" defTabSz="1188561" rtl="0" eaLnBrk="1" latinLnBrk="0" hangingPunct="1">
      <a:defRPr sz="1600" kern="1200">
        <a:solidFill>
          <a:schemeClr val="tx1"/>
        </a:solidFill>
        <a:latin typeface="+mn-lt"/>
        <a:ea typeface="+mn-ea"/>
        <a:cs typeface="+mn-cs"/>
      </a:defRPr>
    </a:lvl4pPr>
    <a:lvl5pPr marL="2377121" algn="l" defTabSz="1188561" rtl="0" eaLnBrk="1" latinLnBrk="0" hangingPunct="1">
      <a:defRPr sz="1600" kern="1200">
        <a:solidFill>
          <a:schemeClr val="tx1"/>
        </a:solidFill>
        <a:latin typeface="+mn-lt"/>
        <a:ea typeface="+mn-ea"/>
        <a:cs typeface="+mn-cs"/>
      </a:defRPr>
    </a:lvl5pPr>
    <a:lvl6pPr marL="2971402" algn="l" defTabSz="1188561" rtl="0" eaLnBrk="1" latinLnBrk="0" hangingPunct="1">
      <a:defRPr sz="1600" kern="1200">
        <a:solidFill>
          <a:schemeClr val="tx1"/>
        </a:solidFill>
        <a:latin typeface="+mn-lt"/>
        <a:ea typeface="+mn-ea"/>
        <a:cs typeface="+mn-cs"/>
      </a:defRPr>
    </a:lvl6pPr>
    <a:lvl7pPr marL="3565682" algn="l" defTabSz="1188561" rtl="0" eaLnBrk="1" latinLnBrk="0" hangingPunct="1">
      <a:defRPr sz="1600" kern="1200">
        <a:solidFill>
          <a:schemeClr val="tx1"/>
        </a:solidFill>
        <a:latin typeface="+mn-lt"/>
        <a:ea typeface="+mn-ea"/>
        <a:cs typeface="+mn-cs"/>
      </a:defRPr>
    </a:lvl7pPr>
    <a:lvl8pPr marL="4159963" algn="l" defTabSz="1188561" rtl="0" eaLnBrk="1" latinLnBrk="0" hangingPunct="1">
      <a:defRPr sz="1600" kern="1200">
        <a:solidFill>
          <a:schemeClr val="tx1"/>
        </a:solidFill>
        <a:latin typeface="+mn-lt"/>
        <a:ea typeface="+mn-ea"/>
        <a:cs typeface="+mn-cs"/>
      </a:defRPr>
    </a:lvl8pPr>
    <a:lvl9pPr marL="4754242" algn="l" defTabSz="1188561"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9657931"/>
            <a:ext cx="32644080" cy="6664113"/>
          </a:xfrm>
        </p:spPr>
        <p:txBody>
          <a:bodyPr/>
          <a:lstStyle/>
          <a:p>
            <a:r>
              <a:rPr lang="en-US"/>
              <a:t>Click to edit Master title style</a:t>
            </a:r>
          </a:p>
        </p:txBody>
      </p:sp>
      <p:sp>
        <p:nvSpPr>
          <p:cNvPr id="3" name="Subtitle 2"/>
          <p:cNvSpPr>
            <a:spLocks noGrp="1"/>
          </p:cNvSpPr>
          <p:nvPr>
            <p:ph type="subTitle" idx="1"/>
          </p:nvPr>
        </p:nvSpPr>
        <p:spPr>
          <a:xfrm>
            <a:off x="5760720" y="17617440"/>
            <a:ext cx="26883360" cy="7945120"/>
          </a:xfrm>
        </p:spPr>
        <p:txBody>
          <a:bodyPr/>
          <a:lstStyle>
            <a:lvl1pPr marL="0" indent="0" algn="ctr">
              <a:buNone/>
              <a:defRPr>
                <a:solidFill>
                  <a:schemeClr val="tx1">
                    <a:tint val="75000"/>
                  </a:schemeClr>
                </a:solidFill>
              </a:defRPr>
            </a:lvl1pPr>
            <a:lvl2pPr marL="2037490" indent="0" algn="ctr">
              <a:buNone/>
              <a:defRPr>
                <a:solidFill>
                  <a:schemeClr val="tx1">
                    <a:tint val="75000"/>
                  </a:schemeClr>
                </a:solidFill>
              </a:defRPr>
            </a:lvl2pPr>
            <a:lvl3pPr marL="4074979" indent="0" algn="ctr">
              <a:buNone/>
              <a:defRPr>
                <a:solidFill>
                  <a:schemeClr val="tx1">
                    <a:tint val="75000"/>
                  </a:schemeClr>
                </a:solidFill>
              </a:defRPr>
            </a:lvl3pPr>
            <a:lvl4pPr marL="6112471" indent="0" algn="ctr">
              <a:buNone/>
              <a:defRPr>
                <a:solidFill>
                  <a:schemeClr val="tx1">
                    <a:tint val="75000"/>
                  </a:schemeClr>
                </a:solidFill>
              </a:defRPr>
            </a:lvl4pPr>
            <a:lvl5pPr marL="8149961" indent="0" algn="ctr">
              <a:buNone/>
              <a:defRPr>
                <a:solidFill>
                  <a:schemeClr val="tx1">
                    <a:tint val="75000"/>
                  </a:schemeClr>
                </a:solidFill>
              </a:defRPr>
            </a:lvl5pPr>
            <a:lvl6pPr marL="10187450" indent="0" algn="ctr">
              <a:buNone/>
              <a:defRPr>
                <a:solidFill>
                  <a:schemeClr val="tx1">
                    <a:tint val="75000"/>
                  </a:schemeClr>
                </a:solidFill>
              </a:defRPr>
            </a:lvl6pPr>
            <a:lvl7pPr marL="12224940" indent="0" algn="ctr">
              <a:buNone/>
              <a:defRPr>
                <a:solidFill>
                  <a:schemeClr val="tx1">
                    <a:tint val="75000"/>
                  </a:schemeClr>
                </a:solidFill>
              </a:defRPr>
            </a:lvl7pPr>
            <a:lvl8pPr marL="14262430" indent="0" algn="ctr">
              <a:buNone/>
              <a:defRPr>
                <a:solidFill>
                  <a:schemeClr val="tx1">
                    <a:tint val="75000"/>
                  </a:schemeClr>
                </a:solidFill>
              </a:defRPr>
            </a:lvl8pPr>
            <a:lvl9pPr marL="1629992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5023B02-602B-420C-9630-EC8CB94E3280}" type="datetime1">
              <a:rPr lang="en-US" smtClean="0"/>
              <a:pPr/>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97614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2F3EA-39D1-4995-80A4-7151F13D8306}" type="datetime1">
              <a:rPr lang="en-US" smtClean="0"/>
              <a:pPr/>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3081433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245028"/>
            <a:ext cx="8641080" cy="265269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0240" y="1245028"/>
            <a:ext cx="25283160" cy="26526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E4B58-A5DE-44FB-8BFE-A772651FDE6F}" type="datetime1">
              <a:rPr lang="en-US" smtClean="0"/>
              <a:pPr/>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36957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1AE3B0-AD83-48C3-92EE-17B2892393C2}" type="datetime1">
              <a:rPr lang="en-US" smtClean="0"/>
              <a:pPr/>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1359380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9977950"/>
            <a:ext cx="32644080" cy="6174740"/>
          </a:xfrm>
        </p:spPr>
        <p:txBody>
          <a:bodyPr anchor="t"/>
          <a:lstStyle>
            <a:lvl1pPr algn="l">
              <a:defRPr sz="17800" b="1" cap="all"/>
            </a:lvl1pPr>
          </a:lstStyle>
          <a:p>
            <a:r>
              <a:rPr lang="en-US"/>
              <a:t>Click to edit Master title style</a:t>
            </a:r>
          </a:p>
        </p:txBody>
      </p:sp>
      <p:sp>
        <p:nvSpPr>
          <p:cNvPr id="3" name="Text Placeholder 2"/>
          <p:cNvSpPr>
            <a:spLocks noGrp="1"/>
          </p:cNvSpPr>
          <p:nvPr>
            <p:ph type="body" idx="1"/>
          </p:nvPr>
        </p:nvSpPr>
        <p:spPr>
          <a:xfrm>
            <a:off x="3033715" y="13177101"/>
            <a:ext cx="32644080" cy="6800848"/>
          </a:xfrm>
        </p:spPr>
        <p:txBody>
          <a:bodyPr anchor="b"/>
          <a:lstStyle>
            <a:lvl1pPr marL="0" indent="0">
              <a:buNone/>
              <a:defRPr sz="8900">
                <a:solidFill>
                  <a:schemeClr val="tx1">
                    <a:tint val="75000"/>
                  </a:schemeClr>
                </a:solidFill>
              </a:defRPr>
            </a:lvl1pPr>
            <a:lvl2pPr marL="2037490" indent="0">
              <a:buNone/>
              <a:defRPr sz="8000">
                <a:solidFill>
                  <a:schemeClr val="tx1">
                    <a:tint val="75000"/>
                  </a:schemeClr>
                </a:solidFill>
              </a:defRPr>
            </a:lvl2pPr>
            <a:lvl3pPr marL="4074979" indent="0">
              <a:buNone/>
              <a:defRPr sz="7100">
                <a:solidFill>
                  <a:schemeClr val="tx1">
                    <a:tint val="75000"/>
                  </a:schemeClr>
                </a:solidFill>
              </a:defRPr>
            </a:lvl3pPr>
            <a:lvl4pPr marL="6112471" indent="0">
              <a:buNone/>
              <a:defRPr sz="6200">
                <a:solidFill>
                  <a:schemeClr val="tx1">
                    <a:tint val="75000"/>
                  </a:schemeClr>
                </a:solidFill>
              </a:defRPr>
            </a:lvl4pPr>
            <a:lvl5pPr marL="8149961" indent="0">
              <a:buNone/>
              <a:defRPr sz="6200">
                <a:solidFill>
                  <a:schemeClr val="tx1">
                    <a:tint val="75000"/>
                  </a:schemeClr>
                </a:solidFill>
              </a:defRPr>
            </a:lvl5pPr>
            <a:lvl6pPr marL="10187450" indent="0">
              <a:buNone/>
              <a:defRPr sz="6200">
                <a:solidFill>
                  <a:schemeClr val="tx1">
                    <a:tint val="75000"/>
                  </a:schemeClr>
                </a:solidFill>
              </a:defRPr>
            </a:lvl6pPr>
            <a:lvl7pPr marL="12224940" indent="0">
              <a:buNone/>
              <a:defRPr sz="6200">
                <a:solidFill>
                  <a:schemeClr val="tx1">
                    <a:tint val="75000"/>
                  </a:schemeClr>
                </a:solidFill>
              </a:defRPr>
            </a:lvl7pPr>
            <a:lvl8pPr marL="14262430" indent="0">
              <a:buNone/>
              <a:defRPr sz="6200">
                <a:solidFill>
                  <a:schemeClr val="tx1">
                    <a:tint val="75000"/>
                  </a:schemeClr>
                </a:solidFill>
              </a:defRPr>
            </a:lvl8pPr>
            <a:lvl9pPr marL="16299921" indent="0">
              <a:buNone/>
              <a:defRPr sz="6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BAC8AA-72C3-4535-9611-6BC3725C569F}" type="datetime1">
              <a:rPr lang="en-US" smtClean="0"/>
              <a:pPr/>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3611299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0240" y="7254242"/>
            <a:ext cx="16962120" cy="20517700"/>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522440" y="7254242"/>
            <a:ext cx="16962120" cy="20517700"/>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D29A72-2C6E-4149-B16B-0F8B682F10E1}" type="datetime1">
              <a:rPr lang="en-US" smtClean="0"/>
              <a:pPr/>
              <a:t>11/10/20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352702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1" y="6959178"/>
            <a:ext cx="16968790" cy="2900255"/>
          </a:xfrm>
        </p:spPr>
        <p:txBody>
          <a:bodyPr anchor="b"/>
          <a:lstStyle>
            <a:lvl1pPr marL="0" indent="0">
              <a:buNone/>
              <a:defRPr sz="10700" b="1"/>
            </a:lvl1pPr>
            <a:lvl2pPr marL="2037490" indent="0">
              <a:buNone/>
              <a:defRPr sz="8900" b="1"/>
            </a:lvl2pPr>
            <a:lvl3pPr marL="4074979" indent="0">
              <a:buNone/>
              <a:defRPr sz="8000" b="1"/>
            </a:lvl3pPr>
            <a:lvl4pPr marL="6112471" indent="0">
              <a:buNone/>
              <a:defRPr sz="7100" b="1"/>
            </a:lvl4pPr>
            <a:lvl5pPr marL="8149961" indent="0">
              <a:buNone/>
              <a:defRPr sz="7100" b="1"/>
            </a:lvl5pPr>
            <a:lvl6pPr marL="10187450" indent="0">
              <a:buNone/>
              <a:defRPr sz="7100" b="1"/>
            </a:lvl6pPr>
            <a:lvl7pPr marL="12224940" indent="0">
              <a:buNone/>
              <a:defRPr sz="7100" b="1"/>
            </a:lvl7pPr>
            <a:lvl8pPr marL="14262430" indent="0">
              <a:buNone/>
              <a:defRPr sz="7100" b="1"/>
            </a:lvl8pPr>
            <a:lvl9pPr marL="16299921" indent="0">
              <a:buNone/>
              <a:defRPr sz="7100" b="1"/>
            </a:lvl9pPr>
          </a:lstStyle>
          <a:p>
            <a:pPr lvl="0"/>
            <a:r>
              <a:rPr lang="en-US"/>
              <a:t>Click to edit Master text styles</a:t>
            </a:r>
          </a:p>
        </p:txBody>
      </p:sp>
      <p:sp>
        <p:nvSpPr>
          <p:cNvPr id="4" name="Content Placeholder 3"/>
          <p:cNvSpPr>
            <a:spLocks noGrp="1"/>
          </p:cNvSpPr>
          <p:nvPr>
            <p:ph sz="half" idx="2"/>
          </p:nvPr>
        </p:nvSpPr>
        <p:spPr>
          <a:xfrm>
            <a:off x="1920241" y="9859433"/>
            <a:ext cx="16968790" cy="17912507"/>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7" y="6959178"/>
            <a:ext cx="16975455" cy="2900255"/>
          </a:xfrm>
        </p:spPr>
        <p:txBody>
          <a:bodyPr anchor="b"/>
          <a:lstStyle>
            <a:lvl1pPr marL="0" indent="0">
              <a:buNone/>
              <a:defRPr sz="10700" b="1"/>
            </a:lvl1pPr>
            <a:lvl2pPr marL="2037490" indent="0">
              <a:buNone/>
              <a:defRPr sz="8900" b="1"/>
            </a:lvl2pPr>
            <a:lvl3pPr marL="4074979" indent="0">
              <a:buNone/>
              <a:defRPr sz="8000" b="1"/>
            </a:lvl3pPr>
            <a:lvl4pPr marL="6112471" indent="0">
              <a:buNone/>
              <a:defRPr sz="7100" b="1"/>
            </a:lvl4pPr>
            <a:lvl5pPr marL="8149961" indent="0">
              <a:buNone/>
              <a:defRPr sz="7100" b="1"/>
            </a:lvl5pPr>
            <a:lvl6pPr marL="10187450" indent="0">
              <a:buNone/>
              <a:defRPr sz="7100" b="1"/>
            </a:lvl6pPr>
            <a:lvl7pPr marL="12224940" indent="0">
              <a:buNone/>
              <a:defRPr sz="7100" b="1"/>
            </a:lvl7pPr>
            <a:lvl8pPr marL="14262430" indent="0">
              <a:buNone/>
              <a:defRPr sz="7100" b="1"/>
            </a:lvl8pPr>
            <a:lvl9pPr marL="16299921" indent="0">
              <a:buNone/>
              <a:defRPr sz="7100" b="1"/>
            </a:lvl9pPr>
          </a:lstStyle>
          <a:p>
            <a:pPr lvl="0"/>
            <a:r>
              <a:rPr lang="en-US"/>
              <a:t>Click to edit Master text styles</a:t>
            </a:r>
          </a:p>
        </p:txBody>
      </p:sp>
      <p:sp>
        <p:nvSpPr>
          <p:cNvPr id="6" name="Content Placeholder 5"/>
          <p:cNvSpPr>
            <a:spLocks noGrp="1"/>
          </p:cNvSpPr>
          <p:nvPr>
            <p:ph sz="quarter" idx="4"/>
          </p:nvPr>
        </p:nvSpPr>
        <p:spPr>
          <a:xfrm>
            <a:off x="19509107" y="9859433"/>
            <a:ext cx="16975455" cy="17912507"/>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9A0849-BD12-4645-9CC8-743446BB2AFC}" type="datetime1">
              <a:rPr lang="en-US" smtClean="0"/>
              <a:pPr/>
              <a:t>11/10/20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129928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EE885D-7469-4F65-8E7B-DDE70C8FB4DF}" type="datetime1">
              <a:rPr lang="en-US" smtClean="0"/>
              <a:pPr/>
              <a:t>11/10/20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117860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49BFB-862E-4A10-BB3A-FA027C61573A}" type="datetime1">
              <a:rPr lang="en-US" smtClean="0"/>
              <a:pPr/>
              <a:t>11/10/20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308219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1237827"/>
            <a:ext cx="12634915" cy="5267960"/>
          </a:xfrm>
        </p:spPr>
        <p:txBody>
          <a:bodyPr anchor="b"/>
          <a:lstStyle>
            <a:lvl1pPr algn="l">
              <a:defRPr sz="8900" b="1"/>
            </a:lvl1pPr>
          </a:lstStyle>
          <a:p>
            <a:r>
              <a:rPr lang="en-US"/>
              <a:t>Click to edit Master title style</a:t>
            </a:r>
          </a:p>
        </p:txBody>
      </p:sp>
      <p:sp>
        <p:nvSpPr>
          <p:cNvPr id="3" name="Content Placeholder 2"/>
          <p:cNvSpPr>
            <a:spLocks noGrp="1"/>
          </p:cNvSpPr>
          <p:nvPr>
            <p:ph idx="1"/>
          </p:nvPr>
        </p:nvSpPr>
        <p:spPr>
          <a:xfrm>
            <a:off x="15015210" y="1237828"/>
            <a:ext cx="21469350" cy="26534114"/>
          </a:xfrm>
        </p:spPr>
        <p:txBody>
          <a:bodyPr/>
          <a:lstStyle>
            <a:lvl1pPr>
              <a:defRPr sz="14300"/>
            </a:lvl1pPr>
            <a:lvl2pPr>
              <a:defRPr sz="12500"/>
            </a:lvl2pPr>
            <a:lvl3pPr>
              <a:defRPr sz="10700"/>
            </a:lvl3pPr>
            <a:lvl4pPr>
              <a:defRPr sz="8900"/>
            </a:lvl4pPr>
            <a:lvl5pPr>
              <a:defRPr sz="8900"/>
            </a:lvl5pPr>
            <a:lvl6pPr>
              <a:defRPr sz="8900"/>
            </a:lvl6pPr>
            <a:lvl7pPr>
              <a:defRPr sz="8900"/>
            </a:lvl7pPr>
            <a:lvl8pPr>
              <a:defRPr sz="8900"/>
            </a:lvl8pPr>
            <a:lvl9pPr>
              <a:defRPr sz="8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4" y="6505788"/>
            <a:ext cx="12634915" cy="21266154"/>
          </a:xfrm>
        </p:spPr>
        <p:txBody>
          <a:bodyPr/>
          <a:lstStyle>
            <a:lvl1pPr marL="0" indent="0">
              <a:buNone/>
              <a:defRPr sz="6200"/>
            </a:lvl1pPr>
            <a:lvl2pPr marL="2037490" indent="0">
              <a:buNone/>
              <a:defRPr sz="5300"/>
            </a:lvl2pPr>
            <a:lvl3pPr marL="4074979" indent="0">
              <a:buNone/>
              <a:defRPr sz="4500"/>
            </a:lvl3pPr>
            <a:lvl4pPr marL="6112471" indent="0">
              <a:buNone/>
              <a:defRPr sz="4000"/>
            </a:lvl4pPr>
            <a:lvl5pPr marL="8149961" indent="0">
              <a:buNone/>
              <a:defRPr sz="4000"/>
            </a:lvl5pPr>
            <a:lvl6pPr marL="10187450" indent="0">
              <a:buNone/>
              <a:defRPr sz="4000"/>
            </a:lvl6pPr>
            <a:lvl7pPr marL="12224940" indent="0">
              <a:buNone/>
              <a:defRPr sz="4000"/>
            </a:lvl7pPr>
            <a:lvl8pPr marL="14262430" indent="0">
              <a:buNone/>
              <a:defRPr sz="4000"/>
            </a:lvl8pPr>
            <a:lvl9pPr marL="1629992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A90375F3-4DCA-45DE-ADC0-C4C6B1B41EE2}" type="datetime1">
              <a:rPr lang="en-US" smtClean="0"/>
              <a:pPr/>
              <a:t>11/10/20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289972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21762720"/>
            <a:ext cx="23042880" cy="2569214"/>
          </a:xfrm>
        </p:spPr>
        <p:txBody>
          <a:bodyPr anchor="b"/>
          <a:lstStyle>
            <a:lvl1pPr algn="l">
              <a:defRPr sz="8900" b="1"/>
            </a:lvl1pPr>
          </a:lstStyle>
          <a:p>
            <a:r>
              <a:rPr lang="en-US"/>
              <a:t>Click to edit Master title style</a:t>
            </a:r>
          </a:p>
        </p:txBody>
      </p:sp>
      <p:sp>
        <p:nvSpPr>
          <p:cNvPr id="3" name="Picture Placeholder 2"/>
          <p:cNvSpPr>
            <a:spLocks noGrp="1"/>
          </p:cNvSpPr>
          <p:nvPr>
            <p:ph type="pic" idx="1"/>
          </p:nvPr>
        </p:nvSpPr>
        <p:spPr>
          <a:xfrm>
            <a:off x="7527610" y="2777913"/>
            <a:ext cx="23042880" cy="18653760"/>
          </a:xfrm>
        </p:spPr>
        <p:txBody>
          <a:bodyPr/>
          <a:lstStyle>
            <a:lvl1pPr marL="0" indent="0">
              <a:buNone/>
              <a:defRPr sz="14300"/>
            </a:lvl1pPr>
            <a:lvl2pPr marL="2037490" indent="0">
              <a:buNone/>
              <a:defRPr sz="12500"/>
            </a:lvl2pPr>
            <a:lvl3pPr marL="4074979" indent="0">
              <a:buNone/>
              <a:defRPr sz="10700"/>
            </a:lvl3pPr>
            <a:lvl4pPr marL="6112471" indent="0">
              <a:buNone/>
              <a:defRPr sz="8900"/>
            </a:lvl4pPr>
            <a:lvl5pPr marL="8149961" indent="0">
              <a:buNone/>
              <a:defRPr sz="8900"/>
            </a:lvl5pPr>
            <a:lvl6pPr marL="10187450" indent="0">
              <a:buNone/>
              <a:defRPr sz="8900"/>
            </a:lvl6pPr>
            <a:lvl7pPr marL="12224940" indent="0">
              <a:buNone/>
              <a:defRPr sz="8900"/>
            </a:lvl7pPr>
            <a:lvl8pPr marL="14262430" indent="0">
              <a:buNone/>
              <a:defRPr sz="8900"/>
            </a:lvl8pPr>
            <a:lvl9pPr marL="16299921" indent="0">
              <a:buNone/>
              <a:defRPr sz="8900"/>
            </a:lvl9pPr>
          </a:lstStyle>
          <a:p>
            <a:endParaRPr lang="en-US"/>
          </a:p>
        </p:txBody>
      </p:sp>
      <p:sp>
        <p:nvSpPr>
          <p:cNvPr id="4" name="Text Placeholder 3"/>
          <p:cNvSpPr>
            <a:spLocks noGrp="1"/>
          </p:cNvSpPr>
          <p:nvPr>
            <p:ph type="body" sz="half" idx="2"/>
          </p:nvPr>
        </p:nvSpPr>
        <p:spPr>
          <a:xfrm>
            <a:off x="7527610" y="24331932"/>
            <a:ext cx="23042880" cy="3648708"/>
          </a:xfrm>
        </p:spPr>
        <p:txBody>
          <a:bodyPr/>
          <a:lstStyle>
            <a:lvl1pPr marL="0" indent="0">
              <a:buNone/>
              <a:defRPr sz="6200"/>
            </a:lvl1pPr>
            <a:lvl2pPr marL="2037490" indent="0">
              <a:buNone/>
              <a:defRPr sz="5300"/>
            </a:lvl2pPr>
            <a:lvl3pPr marL="4074979" indent="0">
              <a:buNone/>
              <a:defRPr sz="4500"/>
            </a:lvl3pPr>
            <a:lvl4pPr marL="6112471" indent="0">
              <a:buNone/>
              <a:defRPr sz="4000"/>
            </a:lvl4pPr>
            <a:lvl5pPr marL="8149961" indent="0">
              <a:buNone/>
              <a:defRPr sz="4000"/>
            </a:lvl5pPr>
            <a:lvl6pPr marL="10187450" indent="0">
              <a:buNone/>
              <a:defRPr sz="4000"/>
            </a:lvl6pPr>
            <a:lvl7pPr marL="12224940" indent="0">
              <a:buNone/>
              <a:defRPr sz="4000"/>
            </a:lvl7pPr>
            <a:lvl8pPr marL="14262430" indent="0">
              <a:buNone/>
              <a:defRPr sz="4000"/>
            </a:lvl8pPr>
            <a:lvl9pPr marL="1629992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03A0619-7CFD-46CF-91E0-DF163717FEF8}" type="datetime1">
              <a:rPr lang="en-US" smtClean="0"/>
              <a:pPr/>
              <a:t>11/10/20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950665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245027"/>
            <a:ext cx="34564320" cy="5181600"/>
          </a:xfrm>
          <a:prstGeom prst="rect">
            <a:avLst/>
          </a:prstGeom>
        </p:spPr>
        <p:txBody>
          <a:bodyPr vert="horz" lIns="407497" tIns="203749" rIns="407497" bIns="203749" rtlCol="0" anchor="ctr">
            <a:normAutofit/>
          </a:bodyPr>
          <a:lstStyle/>
          <a:p>
            <a:r>
              <a:rPr lang="en-US"/>
              <a:t>Click to edit Master title style</a:t>
            </a:r>
          </a:p>
        </p:txBody>
      </p:sp>
      <p:sp>
        <p:nvSpPr>
          <p:cNvPr id="3" name="Text Placeholder 2"/>
          <p:cNvSpPr>
            <a:spLocks noGrp="1"/>
          </p:cNvSpPr>
          <p:nvPr>
            <p:ph type="body" idx="1"/>
          </p:nvPr>
        </p:nvSpPr>
        <p:spPr>
          <a:xfrm>
            <a:off x="1920240" y="7254242"/>
            <a:ext cx="34564320" cy="20517700"/>
          </a:xfrm>
          <a:prstGeom prst="rect">
            <a:avLst/>
          </a:prstGeom>
        </p:spPr>
        <p:txBody>
          <a:bodyPr vert="horz" lIns="407497" tIns="203749" rIns="407497" bIns="2037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240" y="28815457"/>
            <a:ext cx="8961120" cy="1655233"/>
          </a:xfrm>
          <a:prstGeom prst="rect">
            <a:avLst/>
          </a:prstGeom>
        </p:spPr>
        <p:txBody>
          <a:bodyPr vert="horz" lIns="407497" tIns="203749" rIns="407497" bIns="203749" rtlCol="0" anchor="ctr"/>
          <a:lstStyle>
            <a:lvl1pPr algn="l">
              <a:defRPr sz="5300">
                <a:solidFill>
                  <a:schemeClr val="tx1">
                    <a:tint val="75000"/>
                  </a:schemeClr>
                </a:solidFill>
              </a:defRPr>
            </a:lvl1pPr>
          </a:lstStyle>
          <a:p>
            <a:fld id="{85710524-DADC-444F-92DE-96E5B74DCA65}" type="datetime1">
              <a:rPr lang="en-US" smtClean="0"/>
              <a:pPr/>
              <a:t>11/10/20</a:t>
            </a:fld>
            <a:endParaRPr lang="en-US"/>
          </a:p>
        </p:txBody>
      </p:sp>
      <p:sp>
        <p:nvSpPr>
          <p:cNvPr id="5" name="Footer Placeholder 4"/>
          <p:cNvSpPr>
            <a:spLocks noGrp="1"/>
          </p:cNvSpPr>
          <p:nvPr>
            <p:ph type="ftr" sz="quarter" idx="3"/>
          </p:nvPr>
        </p:nvSpPr>
        <p:spPr>
          <a:xfrm>
            <a:off x="13121640" y="28815457"/>
            <a:ext cx="12161520" cy="1655233"/>
          </a:xfrm>
          <a:prstGeom prst="rect">
            <a:avLst/>
          </a:prstGeom>
        </p:spPr>
        <p:txBody>
          <a:bodyPr vert="horz" lIns="407497" tIns="203749" rIns="407497" bIns="203749" rtlCol="0" anchor="ctr"/>
          <a:lstStyle>
            <a:lvl1pPr algn="ctr">
              <a:defRPr sz="5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28815457"/>
            <a:ext cx="8961120" cy="1655233"/>
          </a:xfrm>
          <a:prstGeom prst="rect">
            <a:avLst/>
          </a:prstGeom>
        </p:spPr>
        <p:txBody>
          <a:bodyPr vert="horz" lIns="407497" tIns="203749" rIns="407497" bIns="203749" rtlCol="0" anchor="ctr"/>
          <a:lstStyle>
            <a:lvl1pPr algn="r">
              <a:defRPr sz="5300">
                <a:solidFill>
                  <a:schemeClr val="tx1">
                    <a:tint val="75000"/>
                  </a:schemeClr>
                </a:solidFill>
              </a:defRPr>
            </a:lvl1pPr>
          </a:lstStyle>
          <a:p>
            <a:fld id="{601EB574-36B2-4CD7-A2E0-CA22D7CD5FC6}" type="slidenum">
              <a:rPr lang="en-US" smtClean="0"/>
              <a:pPr/>
              <a:t>‹#›</a:t>
            </a:fld>
            <a:endParaRPr lang="en-US"/>
          </a:p>
        </p:txBody>
      </p:sp>
    </p:spTree>
    <p:extLst>
      <p:ext uri="{BB962C8B-B14F-4D97-AF65-F5344CB8AC3E}">
        <p14:creationId xmlns:p14="http://schemas.microsoft.com/office/powerpoint/2010/main" val="3108034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074979" rtl="0" eaLnBrk="1" latinLnBrk="0" hangingPunct="1">
        <a:spcBef>
          <a:spcPct val="0"/>
        </a:spcBef>
        <a:buNone/>
        <a:defRPr sz="19600" kern="1200">
          <a:solidFill>
            <a:schemeClr val="tx1"/>
          </a:solidFill>
          <a:latin typeface="+mj-lt"/>
          <a:ea typeface="+mj-ea"/>
          <a:cs typeface="+mj-cs"/>
        </a:defRPr>
      </a:lvl1pPr>
    </p:titleStyle>
    <p:bodyStyle>
      <a:lvl1pPr marL="1528118" indent="-1528118" algn="l" defTabSz="4074979"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0921" indent="-1273431" algn="l" defTabSz="4074979"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3726" indent="-1018745" algn="l" defTabSz="4074979"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1215" indent="-1018745" algn="l" defTabSz="4074979"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68705" indent="-1018745" algn="l" defTabSz="4074979"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6196" indent="-1018745" algn="l" defTabSz="4074979"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3685" indent="-1018745" algn="l" defTabSz="4074979"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1176" indent="-1018745" algn="l" defTabSz="4074979"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18666" indent="-1018745" algn="l" defTabSz="4074979"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4979" rtl="0" eaLnBrk="1" latinLnBrk="0" hangingPunct="1">
        <a:defRPr sz="8000" kern="1200">
          <a:solidFill>
            <a:schemeClr val="tx1"/>
          </a:solidFill>
          <a:latin typeface="+mn-lt"/>
          <a:ea typeface="+mn-ea"/>
          <a:cs typeface="+mn-cs"/>
        </a:defRPr>
      </a:lvl1pPr>
      <a:lvl2pPr marL="2037490" algn="l" defTabSz="4074979" rtl="0" eaLnBrk="1" latinLnBrk="0" hangingPunct="1">
        <a:defRPr sz="8000" kern="1200">
          <a:solidFill>
            <a:schemeClr val="tx1"/>
          </a:solidFill>
          <a:latin typeface="+mn-lt"/>
          <a:ea typeface="+mn-ea"/>
          <a:cs typeface="+mn-cs"/>
        </a:defRPr>
      </a:lvl2pPr>
      <a:lvl3pPr marL="4074979" algn="l" defTabSz="4074979" rtl="0" eaLnBrk="1" latinLnBrk="0" hangingPunct="1">
        <a:defRPr sz="8000" kern="1200">
          <a:solidFill>
            <a:schemeClr val="tx1"/>
          </a:solidFill>
          <a:latin typeface="+mn-lt"/>
          <a:ea typeface="+mn-ea"/>
          <a:cs typeface="+mn-cs"/>
        </a:defRPr>
      </a:lvl3pPr>
      <a:lvl4pPr marL="6112471" algn="l" defTabSz="4074979" rtl="0" eaLnBrk="1" latinLnBrk="0" hangingPunct="1">
        <a:defRPr sz="8000" kern="1200">
          <a:solidFill>
            <a:schemeClr val="tx1"/>
          </a:solidFill>
          <a:latin typeface="+mn-lt"/>
          <a:ea typeface="+mn-ea"/>
          <a:cs typeface="+mn-cs"/>
        </a:defRPr>
      </a:lvl4pPr>
      <a:lvl5pPr marL="8149961" algn="l" defTabSz="4074979" rtl="0" eaLnBrk="1" latinLnBrk="0" hangingPunct="1">
        <a:defRPr sz="8000" kern="1200">
          <a:solidFill>
            <a:schemeClr val="tx1"/>
          </a:solidFill>
          <a:latin typeface="+mn-lt"/>
          <a:ea typeface="+mn-ea"/>
          <a:cs typeface="+mn-cs"/>
        </a:defRPr>
      </a:lvl5pPr>
      <a:lvl6pPr marL="10187450" algn="l" defTabSz="4074979" rtl="0" eaLnBrk="1" latinLnBrk="0" hangingPunct="1">
        <a:defRPr sz="8000" kern="1200">
          <a:solidFill>
            <a:schemeClr val="tx1"/>
          </a:solidFill>
          <a:latin typeface="+mn-lt"/>
          <a:ea typeface="+mn-ea"/>
          <a:cs typeface="+mn-cs"/>
        </a:defRPr>
      </a:lvl6pPr>
      <a:lvl7pPr marL="12224940" algn="l" defTabSz="4074979" rtl="0" eaLnBrk="1" latinLnBrk="0" hangingPunct="1">
        <a:defRPr sz="8000" kern="1200">
          <a:solidFill>
            <a:schemeClr val="tx1"/>
          </a:solidFill>
          <a:latin typeface="+mn-lt"/>
          <a:ea typeface="+mn-ea"/>
          <a:cs typeface="+mn-cs"/>
        </a:defRPr>
      </a:lvl7pPr>
      <a:lvl8pPr marL="14262430" algn="l" defTabSz="4074979" rtl="0" eaLnBrk="1" latinLnBrk="0" hangingPunct="1">
        <a:defRPr sz="8000" kern="1200">
          <a:solidFill>
            <a:schemeClr val="tx1"/>
          </a:solidFill>
          <a:latin typeface="+mn-lt"/>
          <a:ea typeface="+mn-ea"/>
          <a:cs typeface="+mn-cs"/>
        </a:defRPr>
      </a:lvl8pPr>
      <a:lvl9pPr marL="16299921" algn="l" defTabSz="4074979"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38404800" cy="3670300"/>
          </a:xfrm>
          <a:noFill/>
          <a:ln>
            <a:noFill/>
          </a:ln>
        </p:spPr>
        <p:txBody>
          <a:bodyPr>
            <a:normAutofit/>
          </a:bodyPr>
          <a:lstStyle/>
          <a:p>
            <a:r>
              <a:rPr lang="en-US" sz="8000" b="1" dirty="0">
                <a:solidFill>
                  <a:schemeClr val="bg1"/>
                </a:solidFill>
              </a:rPr>
              <a:t>Exploring the Number of Tornados in Farmland states in the U.S.</a:t>
            </a:r>
          </a:p>
        </p:txBody>
      </p:sp>
      <p:sp>
        <p:nvSpPr>
          <p:cNvPr id="17" name="TextBox 16"/>
          <p:cNvSpPr txBox="1"/>
          <p:nvPr/>
        </p:nvSpPr>
        <p:spPr>
          <a:xfrm>
            <a:off x="889001" y="4118458"/>
            <a:ext cx="7912100" cy="1351123"/>
          </a:xfrm>
          <a:prstGeom prst="rect">
            <a:avLst/>
          </a:prstGeom>
          <a:noFill/>
        </p:spPr>
        <p:txBody>
          <a:bodyPr wrap="square" lIns="118856" tIns="59428" rIns="118856" bIns="59428" rtlCol="0">
            <a:spAutoFit/>
          </a:bodyPr>
          <a:lstStyle/>
          <a:p>
            <a:r>
              <a:rPr lang="en-US" dirty="0">
                <a:solidFill>
                  <a:schemeClr val="bg1"/>
                </a:solidFill>
              </a:rPr>
              <a:t>Introduction</a:t>
            </a:r>
          </a:p>
        </p:txBody>
      </p:sp>
      <p:sp>
        <p:nvSpPr>
          <p:cNvPr id="7" name="TextBox 6"/>
          <p:cNvSpPr txBox="1"/>
          <p:nvPr/>
        </p:nvSpPr>
        <p:spPr>
          <a:xfrm>
            <a:off x="889001" y="5656750"/>
            <a:ext cx="11272520" cy="5290663"/>
          </a:xfrm>
          <a:prstGeom prst="rect">
            <a:avLst/>
          </a:prstGeom>
          <a:noFill/>
        </p:spPr>
        <p:txBody>
          <a:bodyPr wrap="square" lIns="118856" tIns="59428" rIns="118856" bIns="59428" rtlCol="0">
            <a:spAutoFit/>
          </a:bodyPr>
          <a:lstStyle/>
          <a:p>
            <a:pPr algn="just"/>
            <a:r>
              <a:rPr lang="en-US" sz="4200" dirty="0">
                <a:solidFill>
                  <a:schemeClr val="bg1"/>
                </a:solidFill>
              </a:rPr>
              <a:t>Tornadoes are fairly rare events, but have been an interesting topic for years. Movies have been created to showcase this natural phenomenon, such as twister which gives this idea of many tornados within the middle of the country where there are plenty of open space.  As a result, certain states were chosen to see just how true the idea of tornados among these states is. </a:t>
            </a:r>
          </a:p>
        </p:txBody>
      </p:sp>
      <p:sp>
        <p:nvSpPr>
          <p:cNvPr id="32" name="TextBox 31"/>
          <p:cNvSpPr txBox="1"/>
          <p:nvPr/>
        </p:nvSpPr>
        <p:spPr>
          <a:xfrm>
            <a:off x="880111" y="11302346"/>
            <a:ext cx="11281408" cy="1351123"/>
          </a:xfrm>
          <a:prstGeom prst="rect">
            <a:avLst/>
          </a:prstGeom>
          <a:noFill/>
        </p:spPr>
        <p:txBody>
          <a:bodyPr wrap="square" lIns="118856" tIns="59428" rIns="118856" bIns="59428" rtlCol="0">
            <a:spAutoFit/>
          </a:bodyPr>
          <a:lstStyle/>
          <a:p>
            <a:r>
              <a:rPr lang="en-US" dirty="0">
                <a:solidFill>
                  <a:schemeClr val="bg1"/>
                </a:solidFill>
              </a:rPr>
              <a:t>Data</a:t>
            </a:r>
          </a:p>
        </p:txBody>
      </p:sp>
      <p:sp>
        <p:nvSpPr>
          <p:cNvPr id="33" name="TextBox 32"/>
          <p:cNvSpPr txBox="1"/>
          <p:nvPr/>
        </p:nvSpPr>
        <p:spPr>
          <a:xfrm>
            <a:off x="800102" y="12714601"/>
            <a:ext cx="11201400" cy="2705340"/>
          </a:xfrm>
          <a:prstGeom prst="rect">
            <a:avLst/>
          </a:prstGeom>
          <a:noFill/>
        </p:spPr>
        <p:txBody>
          <a:bodyPr wrap="square" lIns="118856" tIns="59428" rIns="118856" bIns="59428" rtlCol="0">
            <a:spAutoFit/>
          </a:bodyPr>
          <a:lstStyle/>
          <a:p>
            <a:pPr marL="571500" indent="-571500" algn="just">
              <a:buFont typeface="Arial" panose="020B0604020202020204" pitchFamily="34" charset="0"/>
              <a:buChar char="•"/>
            </a:pPr>
            <a:r>
              <a:rPr lang="en-US" sz="4200" dirty="0">
                <a:solidFill>
                  <a:schemeClr val="bg1"/>
                </a:solidFill>
              </a:rPr>
              <a:t>Data on tornado tracts were obtained from the NOAA Storm Prediction Center, SVRGIS page.  Attributes included: date, time, length, width, and start and end locations.</a:t>
            </a:r>
          </a:p>
        </p:txBody>
      </p:sp>
      <p:sp>
        <p:nvSpPr>
          <p:cNvPr id="34" name="TextBox 33"/>
          <p:cNvSpPr txBox="1"/>
          <p:nvPr/>
        </p:nvSpPr>
        <p:spPr>
          <a:xfrm>
            <a:off x="880111" y="15842317"/>
            <a:ext cx="11281408" cy="1351123"/>
          </a:xfrm>
          <a:prstGeom prst="rect">
            <a:avLst/>
          </a:prstGeom>
          <a:noFill/>
        </p:spPr>
        <p:txBody>
          <a:bodyPr wrap="square" lIns="118856" tIns="59428" rIns="118856" bIns="59428" rtlCol="0">
            <a:spAutoFit/>
          </a:bodyPr>
          <a:lstStyle/>
          <a:p>
            <a:r>
              <a:rPr lang="en-US" dirty="0">
                <a:solidFill>
                  <a:schemeClr val="bg1"/>
                </a:solidFill>
              </a:rPr>
              <a:t>Methods</a:t>
            </a:r>
          </a:p>
        </p:txBody>
      </p:sp>
      <p:sp>
        <p:nvSpPr>
          <p:cNvPr id="35" name="TextBox 34"/>
          <p:cNvSpPr txBox="1"/>
          <p:nvPr/>
        </p:nvSpPr>
        <p:spPr>
          <a:xfrm>
            <a:off x="982295" y="17172357"/>
            <a:ext cx="11121390" cy="9168648"/>
          </a:xfrm>
          <a:prstGeom prst="rect">
            <a:avLst/>
          </a:prstGeom>
          <a:noFill/>
        </p:spPr>
        <p:txBody>
          <a:bodyPr wrap="square" lIns="118856" tIns="59428" rIns="118856" bIns="59428" rtlCol="0">
            <a:spAutoFit/>
          </a:bodyPr>
          <a:lstStyle/>
          <a:p>
            <a:pPr algn="just"/>
            <a:r>
              <a:rPr lang="en-US" sz="4200" dirty="0">
                <a:solidFill>
                  <a:schemeClr val="bg1"/>
                </a:solidFill>
              </a:rPr>
              <a:t>To explore the impact of this particular tornado, the following steps were completed:</a:t>
            </a:r>
          </a:p>
          <a:p>
            <a:pPr marL="571500" indent="-571500" algn="just">
              <a:buFont typeface="Wingdings" panose="05000000000000000000" pitchFamily="2" charset="2"/>
              <a:buChar char="Ø"/>
            </a:pPr>
            <a:r>
              <a:rPr lang="en-US" sz="4200" dirty="0">
                <a:solidFill>
                  <a:schemeClr val="bg1"/>
                </a:solidFill>
              </a:rPr>
              <a:t>Model from assignment 15 in ArcGIS Pro was adjusted to allow for choosing tornado data and names of output along with other valuable data (see Figure 1).</a:t>
            </a:r>
          </a:p>
          <a:p>
            <a:pPr marL="571500" indent="-571500" algn="just">
              <a:buFont typeface="Wingdings" panose="05000000000000000000" pitchFamily="2" charset="2"/>
              <a:buChar char="Ø"/>
            </a:pPr>
            <a:r>
              <a:rPr lang="en-US" sz="4200" dirty="0">
                <a:solidFill>
                  <a:schemeClr val="bg1"/>
                </a:solidFill>
              </a:rPr>
              <a:t>Five states were chosen, NV, NM, CO, UT, and AZ  from the NOAA SVRGIS database (1950-2018).</a:t>
            </a:r>
          </a:p>
          <a:p>
            <a:pPr marL="571500" indent="-571500" algn="just">
              <a:buFont typeface="Wingdings" panose="05000000000000000000" pitchFamily="2" charset="2"/>
              <a:buChar char="Ø"/>
            </a:pPr>
            <a:r>
              <a:rPr lang="en-US" sz="4200" dirty="0">
                <a:solidFill>
                  <a:schemeClr val="bg1"/>
                </a:solidFill>
              </a:rPr>
              <a:t>The five states had names corresponding to their states for each layer (buffer, clip) and the program was run.</a:t>
            </a:r>
          </a:p>
          <a:p>
            <a:pPr marL="571500" indent="-571500" algn="just">
              <a:buFont typeface="Wingdings" panose="05000000000000000000" pitchFamily="2" charset="2"/>
              <a:buChar char="Ø"/>
            </a:pPr>
            <a:r>
              <a:rPr lang="en-US" sz="4200" dirty="0">
                <a:solidFill>
                  <a:schemeClr val="bg1"/>
                </a:solidFill>
              </a:rPr>
              <a:t>The map of the overall and close up states were set-up on a layout to be easily seen.</a:t>
            </a:r>
          </a:p>
        </p:txBody>
      </p:sp>
      <p:sp>
        <p:nvSpPr>
          <p:cNvPr id="38" name="TextBox 37"/>
          <p:cNvSpPr txBox="1"/>
          <p:nvPr/>
        </p:nvSpPr>
        <p:spPr>
          <a:xfrm>
            <a:off x="13616914" y="10704700"/>
            <a:ext cx="10768403" cy="8091430"/>
          </a:xfrm>
          <a:prstGeom prst="rect">
            <a:avLst/>
          </a:prstGeom>
          <a:noFill/>
          <a:ln>
            <a:solidFill>
              <a:schemeClr val="tx1"/>
            </a:solidFill>
          </a:ln>
        </p:spPr>
        <p:txBody>
          <a:bodyPr wrap="square" lIns="118856" tIns="59428" rIns="118856" bIns="59428" rtlCol="0">
            <a:spAutoFit/>
          </a:bodyPr>
          <a:lstStyle/>
          <a:p>
            <a:r>
              <a:rPr lang="en-US" sz="3700" b="1" u="sng" dirty="0">
                <a:solidFill>
                  <a:schemeClr val="bg1"/>
                </a:solidFill>
              </a:rPr>
              <a:t>Figure 1 (above): Visual Diagram of Model and Processes. </a:t>
            </a:r>
            <a:r>
              <a:rPr lang="en-US" sz="3700" dirty="0">
                <a:solidFill>
                  <a:schemeClr val="bg1"/>
                </a:solidFill>
              </a:rPr>
              <a:t>The model was transformed to allow choosing data from various states, parameters and the name of each outcome layer from feature layer to parcel/clip layer. </a:t>
            </a:r>
          </a:p>
          <a:p>
            <a:endParaRPr lang="en-US" sz="3700" dirty="0">
              <a:solidFill>
                <a:schemeClr val="bg1"/>
              </a:solidFill>
            </a:endParaRPr>
          </a:p>
          <a:p>
            <a:r>
              <a:rPr lang="en-US" sz="3700" b="1" u="sng" dirty="0">
                <a:solidFill>
                  <a:schemeClr val="bg1"/>
                </a:solidFill>
              </a:rPr>
              <a:t>Figure 2a: Overall map of the United States with the five states location easily seen. </a:t>
            </a:r>
          </a:p>
          <a:p>
            <a:endParaRPr lang="en-US" sz="3700" b="1" u="sng" dirty="0">
              <a:solidFill>
                <a:schemeClr val="bg1"/>
              </a:solidFill>
            </a:endParaRPr>
          </a:p>
          <a:p>
            <a:r>
              <a:rPr lang="en-US" sz="3700" b="1" u="sng" dirty="0">
                <a:solidFill>
                  <a:schemeClr val="bg1"/>
                </a:solidFill>
              </a:rPr>
              <a:t>Figure 2b: A close-up of the five states whose tornados were looked at during 1950-2018. </a:t>
            </a:r>
            <a:r>
              <a:rPr lang="en-US" sz="3700" dirty="0">
                <a:solidFill>
                  <a:schemeClr val="bg1"/>
                </a:solidFill>
              </a:rPr>
              <a:t>The close-up of the states allows one to see just how many tornados have hit to easily compare between the states. </a:t>
            </a:r>
          </a:p>
        </p:txBody>
      </p:sp>
      <p:sp>
        <p:nvSpPr>
          <p:cNvPr id="15" name="TextBox 14"/>
          <p:cNvSpPr txBox="1"/>
          <p:nvPr/>
        </p:nvSpPr>
        <p:spPr>
          <a:xfrm>
            <a:off x="1040129" y="26786918"/>
            <a:ext cx="11121390" cy="1351123"/>
          </a:xfrm>
          <a:prstGeom prst="rect">
            <a:avLst/>
          </a:prstGeom>
          <a:noFill/>
        </p:spPr>
        <p:txBody>
          <a:bodyPr wrap="square" lIns="118856" tIns="59428" rIns="118856" bIns="59428" rtlCol="0">
            <a:spAutoFit/>
          </a:bodyPr>
          <a:lstStyle/>
          <a:p>
            <a:r>
              <a:rPr lang="en-US" dirty="0">
                <a:solidFill>
                  <a:schemeClr val="bg1"/>
                </a:solidFill>
              </a:rPr>
              <a:t>Results</a:t>
            </a:r>
          </a:p>
        </p:txBody>
      </p:sp>
      <p:sp>
        <p:nvSpPr>
          <p:cNvPr id="16" name="TextBox 15"/>
          <p:cNvSpPr txBox="1"/>
          <p:nvPr/>
        </p:nvSpPr>
        <p:spPr>
          <a:xfrm>
            <a:off x="1120138" y="28168679"/>
            <a:ext cx="11121390" cy="2059009"/>
          </a:xfrm>
          <a:prstGeom prst="rect">
            <a:avLst/>
          </a:prstGeom>
          <a:noFill/>
        </p:spPr>
        <p:txBody>
          <a:bodyPr wrap="square" lIns="118856" tIns="59428" rIns="118856" bIns="59428" rtlCol="0">
            <a:spAutoFit/>
          </a:bodyPr>
          <a:lstStyle/>
          <a:p>
            <a:pPr algn="just"/>
            <a:r>
              <a:rPr lang="en-US" sz="4200" dirty="0">
                <a:solidFill>
                  <a:schemeClr val="bg1"/>
                </a:solidFill>
              </a:rPr>
              <a:t>I determined that these states specifically do not contain as many tornados as many might think as they see less one nears the west coast. </a:t>
            </a:r>
          </a:p>
        </p:txBody>
      </p:sp>
      <p:sp>
        <p:nvSpPr>
          <p:cNvPr id="18" name="TextBox 17"/>
          <p:cNvSpPr txBox="1"/>
          <p:nvPr/>
        </p:nvSpPr>
        <p:spPr>
          <a:xfrm>
            <a:off x="26060400" y="4168783"/>
            <a:ext cx="11624310" cy="1351123"/>
          </a:xfrm>
          <a:prstGeom prst="rect">
            <a:avLst/>
          </a:prstGeom>
          <a:noFill/>
        </p:spPr>
        <p:txBody>
          <a:bodyPr wrap="square" lIns="118856" tIns="59428" rIns="118856" bIns="59428" rtlCol="0">
            <a:spAutoFit/>
          </a:bodyPr>
          <a:lstStyle/>
          <a:p>
            <a:r>
              <a:rPr lang="en-US" dirty="0">
                <a:solidFill>
                  <a:schemeClr val="bg1"/>
                </a:solidFill>
              </a:rPr>
              <a:t>Conclusions</a:t>
            </a:r>
          </a:p>
        </p:txBody>
      </p:sp>
      <p:sp>
        <p:nvSpPr>
          <p:cNvPr id="19" name="TextBox 18"/>
          <p:cNvSpPr txBox="1"/>
          <p:nvPr/>
        </p:nvSpPr>
        <p:spPr>
          <a:xfrm>
            <a:off x="26140409" y="5550543"/>
            <a:ext cx="11121390" cy="11753971"/>
          </a:xfrm>
          <a:prstGeom prst="rect">
            <a:avLst/>
          </a:prstGeom>
          <a:noFill/>
        </p:spPr>
        <p:txBody>
          <a:bodyPr wrap="square" lIns="118856" tIns="59428" rIns="118856" bIns="59428" rtlCol="0">
            <a:spAutoFit/>
          </a:bodyPr>
          <a:lstStyle/>
          <a:p>
            <a:pPr algn="just"/>
            <a:r>
              <a:rPr lang="en-US" sz="4200" dirty="0">
                <a:solidFill>
                  <a:schemeClr val="bg1"/>
                </a:solidFill>
              </a:rPr>
              <a:t>The NOAA SVRGIS database is useful not only for larger regional analyses allotting one to look upon many states at one time, such as NV, NM, CO, AZ, and UT. </a:t>
            </a:r>
          </a:p>
          <a:p>
            <a:pPr algn="just"/>
            <a:endParaRPr lang="en-US" sz="4200" dirty="0">
              <a:solidFill>
                <a:schemeClr val="bg1"/>
              </a:solidFill>
            </a:endParaRPr>
          </a:p>
          <a:p>
            <a:pPr algn="just"/>
            <a:r>
              <a:rPr lang="en-US" sz="4200" dirty="0">
                <a:solidFill>
                  <a:schemeClr val="bg1"/>
                </a:solidFill>
              </a:rPr>
              <a:t>By combining tornado tract information, buffer analysis, and clip processes, it is possible to identify specific locations and the amount of tornados within certain areas. There seemed to be more towards the, “exact” middle of the country than there were more towards the west coast. Thus showing that CO had the most tornados than any other state highlighted. </a:t>
            </a:r>
          </a:p>
          <a:p>
            <a:pPr algn="just"/>
            <a:endParaRPr lang="en-US" sz="4200" dirty="0">
              <a:solidFill>
                <a:schemeClr val="bg1"/>
              </a:solidFill>
            </a:endParaRPr>
          </a:p>
          <a:p>
            <a:pPr algn="just"/>
            <a:r>
              <a:rPr lang="en-US" sz="4200" dirty="0">
                <a:solidFill>
                  <a:schemeClr val="bg1"/>
                </a:solidFill>
              </a:rPr>
              <a:t>Future work might explore automating the steps displayed in this exercise to see how much of an impact these tornados did to each individual state resulting in the highest and lowest impact. </a:t>
            </a:r>
          </a:p>
        </p:txBody>
      </p:sp>
      <p:sp>
        <p:nvSpPr>
          <p:cNvPr id="20" name="TextBox 19"/>
          <p:cNvSpPr txBox="1"/>
          <p:nvPr/>
        </p:nvSpPr>
        <p:spPr>
          <a:xfrm>
            <a:off x="26140409" y="17377574"/>
            <a:ext cx="11201399" cy="1351123"/>
          </a:xfrm>
          <a:prstGeom prst="rect">
            <a:avLst/>
          </a:prstGeom>
          <a:noFill/>
        </p:spPr>
        <p:txBody>
          <a:bodyPr wrap="square" lIns="118856" tIns="59428" rIns="118856" bIns="59428" rtlCol="0">
            <a:spAutoFit/>
          </a:bodyPr>
          <a:lstStyle/>
          <a:p>
            <a:r>
              <a:rPr lang="en-US" dirty="0">
                <a:solidFill>
                  <a:schemeClr val="bg1"/>
                </a:solidFill>
              </a:rPr>
              <a:t>Bibliography</a:t>
            </a:r>
          </a:p>
        </p:txBody>
      </p:sp>
      <p:sp>
        <p:nvSpPr>
          <p:cNvPr id="21" name="TextBox 20"/>
          <p:cNvSpPr txBox="1"/>
          <p:nvPr/>
        </p:nvSpPr>
        <p:spPr>
          <a:xfrm>
            <a:off x="26220418" y="18759333"/>
            <a:ext cx="11121390" cy="3998001"/>
          </a:xfrm>
          <a:prstGeom prst="rect">
            <a:avLst/>
          </a:prstGeom>
          <a:noFill/>
        </p:spPr>
        <p:txBody>
          <a:bodyPr wrap="square" lIns="118856" tIns="59428" rIns="118856" bIns="59428" rtlCol="0">
            <a:spAutoFit/>
          </a:bodyPr>
          <a:lstStyle/>
          <a:p>
            <a:pPr algn="just"/>
            <a:r>
              <a:rPr lang="en-US" sz="4200" dirty="0">
                <a:solidFill>
                  <a:schemeClr val="bg1"/>
                </a:solidFill>
              </a:rPr>
              <a:t>ESRI. 2019. ArcGIS Pro: Model Builder. Redlands, CA.</a:t>
            </a:r>
          </a:p>
          <a:p>
            <a:pPr algn="just"/>
            <a:endParaRPr lang="en-US" sz="4200" dirty="0">
              <a:solidFill>
                <a:schemeClr val="bg1"/>
              </a:solidFill>
            </a:endParaRPr>
          </a:p>
          <a:p>
            <a:pPr algn="just"/>
            <a:r>
              <a:rPr lang="en-US" sz="4200" dirty="0">
                <a:solidFill>
                  <a:schemeClr val="bg1"/>
                </a:solidFill>
              </a:rPr>
              <a:t>NOAA. 2019. NOAA Storm Prediction Center: Severe Weather GIS Data Page. D</a:t>
            </a:r>
          </a:p>
          <a:p>
            <a:pPr algn="just"/>
            <a:endParaRPr lang="en-US" sz="4200" dirty="0">
              <a:solidFill>
                <a:schemeClr val="bg1"/>
              </a:solidFill>
            </a:endParaRPr>
          </a:p>
        </p:txBody>
      </p:sp>
      <p:pic>
        <p:nvPicPr>
          <p:cNvPr id="1026" name="Picture 2" descr="http://hermetica.pagesperso-orange.fr/Nasa_Icon.jpg"/>
          <p:cNvPicPr>
            <a:picLocks noChangeAspect="1" noChangeArrowheads="1"/>
          </p:cNvPicPr>
          <p:nvPr/>
        </p:nvPicPr>
        <p:blipFill>
          <a:blip r:embed="rId2" cstate="print"/>
          <a:srcRect/>
          <a:stretch>
            <a:fillRect/>
          </a:stretch>
        </p:blipFill>
        <p:spPr bwMode="auto">
          <a:xfrm>
            <a:off x="26643330" y="25562560"/>
            <a:ext cx="1760220" cy="1899920"/>
          </a:xfrm>
          <a:prstGeom prst="rect">
            <a:avLst/>
          </a:prstGeom>
          <a:ln w="38100" cap="sq">
            <a:noFill/>
            <a:prstDash val="solid"/>
            <a:miter lim="800000"/>
          </a:ln>
          <a:effectLst>
            <a:outerShdw blurRad="50800" dist="38100" dir="2700000" algn="tl" rotWithShape="0">
              <a:srgbClr val="000000">
                <a:alpha val="43000"/>
              </a:srgbClr>
            </a:outerShdw>
          </a:effectLst>
        </p:spPr>
      </p:pic>
      <p:pic>
        <p:nvPicPr>
          <p:cNvPr id="1028" name="Picture 4" descr="http://www.lpomusic.com/files/musician/Mellon-logo.jpg"/>
          <p:cNvPicPr>
            <a:picLocks noChangeAspect="1" noChangeArrowheads="1"/>
          </p:cNvPicPr>
          <p:nvPr/>
        </p:nvPicPr>
        <p:blipFill>
          <a:blip r:embed="rId3" cstate="print"/>
          <a:srcRect/>
          <a:stretch>
            <a:fillRect/>
          </a:stretch>
        </p:blipFill>
        <p:spPr bwMode="auto">
          <a:xfrm>
            <a:off x="28723590" y="25562560"/>
            <a:ext cx="1760220" cy="1899920"/>
          </a:xfrm>
          <a:prstGeom prst="rect">
            <a:avLst/>
          </a:prstGeom>
          <a:ln w="38100" cap="sq">
            <a:noFill/>
            <a:prstDash val="solid"/>
            <a:miter lim="800000"/>
          </a:ln>
          <a:effectLst>
            <a:outerShdw blurRad="50800" dist="38100" dir="2700000" algn="tl" rotWithShape="0">
              <a:srgbClr val="000000">
                <a:alpha val="43000"/>
              </a:srgbClr>
            </a:outerShdw>
          </a:effectLst>
        </p:spPr>
      </p:pic>
      <p:pic>
        <p:nvPicPr>
          <p:cNvPr id="1030" name="Picture 6" descr="https://www.drew.edu/Communications/wp-content/uploads/sites/4/drewaddress.jpg"/>
          <p:cNvPicPr>
            <a:picLocks noChangeAspect="1" noChangeArrowheads="1"/>
          </p:cNvPicPr>
          <p:nvPr/>
        </p:nvPicPr>
        <p:blipFill>
          <a:blip r:embed="rId4" cstate="print"/>
          <a:srcRect/>
          <a:stretch>
            <a:fillRect/>
          </a:stretch>
        </p:blipFill>
        <p:spPr bwMode="auto">
          <a:xfrm>
            <a:off x="26611913" y="23287892"/>
            <a:ext cx="5089191" cy="1899920"/>
          </a:xfrm>
          <a:prstGeom prst="rect">
            <a:avLst/>
          </a:prstGeom>
          <a:ln w="38100" cap="sq">
            <a:noFill/>
            <a:prstDash val="solid"/>
            <a:miter lim="800000"/>
          </a:ln>
          <a:effectLst>
            <a:outerShdw blurRad="50800" dist="38100" dir="2700000" algn="tl" rotWithShape="0">
              <a:srgbClr val="000000">
                <a:alpha val="43000"/>
              </a:srgbClr>
            </a:outerShdw>
          </a:effectLst>
        </p:spPr>
      </p:pic>
      <p:sp>
        <p:nvSpPr>
          <p:cNvPr id="28" name="TextBox 27"/>
          <p:cNvSpPr txBox="1"/>
          <p:nvPr/>
        </p:nvSpPr>
        <p:spPr>
          <a:xfrm>
            <a:off x="26643330" y="27837228"/>
            <a:ext cx="11041380" cy="1734093"/>
          </a:xfrm>
          <a:prstGeom prst="rect">
            <a:avLst/>
          </a:prstGeom>
          <a:noFill/>
        </p:spPr>
        <p:txBody>
          <a:bodyPr wrap="square" lIns="101882" tIns="50941" rIns="101882" bIns="50941" rtlCol="0">
            <a:spAutoFit/>
          </a:bodyPr>
          <a:lstStyle/>
          <a:p>
            <a:r>
              <a:rPr lang="en-US" sz="5300" dirty="0">
                <a:solidFill>
                  <a:schemeClr val="bg1"/>
                </a:solidFill>
              </a:rPr>
              <a:t>Natalie Johnson</a:t>
            </a:r>
          </a:p>
          <a:p>
            <a:r>
              <a:rPr lang="en-US" sz="5300" dirty="0">
                <a:solidFill>
                  <a:schemeClr val="bg1"/>
                </a:solidFill>
              </a:rPr>
              <a:t>10 November 2020</a:t>
            </a:r>
          </a:p>
        </p:txBody>
      </p:sp>
      <p:cxnSp>
        <p:nvCxnSpPr>
          <p:cNvPr id="30" name="Straight Connector 29"/>
          <p:cNvCxnSpPr/>
          <p:nvPr/>
        </p:nvCxnSpPr>
        <p:spPr>
          <a:xfrm>
            <a:off x="0" y="3281680"/>
            <a:ext cx="384048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00256D17-4073-5B40-ABCB-7C18202072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627950" y="3713072"/>
            <a:ext cx="11464379" cy="6866029"/>
          </a:xfrm>
          <a:prstGeom prst="rect">
            <a:avLst/>
          </a:prstGeom>
        </p:spPr>
      </p:pic>
      <p:pic>
        <p:nvPicPr>
          <p:cNvPr id="8" name="Picture 7">
            <a:extLst>
              <a:ext uri="{FF2B5EF4-FFF2-40B4-BE49-F238E27FC236}">
                <a16:creationId xmlns:a16="http://schemas.microsoft.com/office/drawing/2014/main" id="{1AC340BA-1C78-694F-9ED0-EA1E52252EA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627950" y="18921729"/>
            <a:ext cx="7391400" cy="5711536"/>
          </a:xfrm>
          <a:prstGeom prst="rect">
            <a:avLst/>
          </a:prstGeom>
        </p:spPr>
      </p:pic>
      <p:pic>
        <p:nvPicPr>
          <p:cNvPr id="11" name="Picture 10">
            <a:extLst>
              <a:ext uri="{FF2B5EF4-FFF2-40B4-BE49-F238E27FC236}">
                <a16:creationId xmlns:a16="http://schemas.microsoft.com/office/drawing/2014/main" id="{8862D33E-55AD-6C45-8584-A1C13A5BE68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754082" y="25166119"/>
            <a:ext cx="7391400" cy="5711536"/>
          </a:xfrm>
          <a:prstGeom prst="rect">
            <a:avLst/>
          </a:prstGeom>
        </p:spPr>
      </p:pic>
      <p:sp>
        <p:nvSpPr>
          <p:cNvPr id="12" name="TextBox 11">
            <a:extLst>
              <a:ext uri="{FF2B5EF4-FFF2-40B4-BE49-F238E27FC236}">
                <a16:creationId xmlns:a16="http://schemas.microsoft.com/office/drawing/2014/main" id="{88CCA7FB-B632-AE46-9122-69CEEFF17412}"/>
              </a:ext>
            </a:extLst>
          </p:cNvPr>
          <p:cNvSpPr txBox="1"/>
          <p:nvPr/>
        </p:nvSpPr>
        <p:spPr>
          <a:xfrm>
            <a:off x="21793200" y="19875946"/>
            <a:ext cx="3352282" cy="830997"/>
          </a:xfrm>
          <a:prstGeom prst="rect">
            <a:avLst/>
          </a:prstGeom>
          <a:noFill/>
        </p:spPr>
        <p:txBody>
          <a:bodyPr wrap="square" rtlCol="0">
            <a:spAutoFit/>
          </a:bodyPr>
          <a:lstStyle/>
          <a:p>
            <a:r>
              <a:rPr lang="en-US" sz="4800" dirty="0">
                <a:solidFill>
                  <a:schemeClr val="bg1"/>
                </a:solidFill>
              </a:rPr>
              <a:t>Figure 2a</a:t>
            </a:r>
          </a:p>
        </p:txBody>
      </p:sp>
      <p:sp>
        <p:nvSpPr>
          <p:cNvPr id="31" name="TextBox 30">
            <a:extLst>
              <a:ext uri="{FF2B5EF4-FFF2-40B4-BE49-F238E27FC236}">
                <a16:creationId xmlns:a16="http://schemas.microsoft.com/office/drawing/2014/main" id="{8656E2D8-C6A4-E84D-815A-7DE4F018A88B}"/>
              </a:ext>
            </a:extLst>
          </p:cNvPr>
          <p:cNvSpPr txBox="1"/>
          <p:nvPr/>
        </p:nvSpPr>
        <p:spPr>
          <a:xfrm>
            <a:off x="13739376" y="27462479"/>
            <a:ext cx="3352282" cy="830997"/>
          </a:xfrm>
          <a:prstGeom prst="rect">
            <a:avLst/>
          </a:prstGeom>
          <a:noFill/>
        </p:spPr>
        <p:txBody>
          <a:bodyPr wrap="square" rtlCol="0">
            <a:spAutoFit/>
          </a:bodyPr>
          <a:lstStyle/>
          <a:p>
            <a:r>
              <a:rPr lang="en-US" sz="4800" dirty="0">
                <a:solidFill>
                  <a:schemeClr val="bg1"/>
                </a:solidFill>
              </a:rPr>
              <a:t>Figure 2b</a:t>
            </a:r>
          </a:p>
        </p:txBody>
      </p:sp>
    </p:spTree>
    <p:extLst>
      <p:ext uri="{BB962C8B-B14F-4D97-AF65-F5344CB8AC3E}">
        <p14:creationId xmlns:p14="http://schemas.microsoft.com/office/powerpoint/2010/main" val="2670827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531</Words>
  <Application>Microsoft Macintosh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Exploring the Number of Tornados in Farmland states in the U.S.</vt:lpstr>
    </vt:vector>
  </TitlesOfParts>
  <Company>Drew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Armed Conflict and Urbanization: Case Studies across ACLED Datasets</dc:title>
  <dc:creator>Lisa Jordan</dc:creator>
  <cp:lastModifiedBy>Natalie Johnson</cp:lastModifiedBy>
  <cp:revision>36</cp:revision>
  <dcterms:created xsi:type="dcterms:W3CDTF">2013-10-29T16:53:19Z</dcterms:created>
  <dcterms:modified xsi:type="dcterms:W3CDTF">2020-11-10T05:54:40Z</dcterms:modified>
</cp:coreProperties>
</file>