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3"/>
  </p:notesMasterIdLst>
  <p:sldIdLst>
    <p:sldId id="257" r:id="rId2"/>
  </p:sldIdLst>
  <p:sldSz cx="38404800" cy="31089600"/>
  <p:notesSz cx="6858000" cy="9144000"/>
  <p:defaultTextStyle>
    <a:defPPr>
      <a:defRPr lang="en-US"/>
    </a:defPPr>
    <a:lvl1pPr marL="0" algn="l" defTabSz="4074979" rtl="0" eaLnBrk="1" latinLnBrk="0" hangingPunct="1">
      <a:defRPr sz="8000" kern="1200">
        <a:solidFill>
          <a:schemeClr val="tx1"/>
        </a:solidFill>
        <a:latin typeface="+mn-lt"/>
        <a:ea typeface="+mn-ea"/>
        <a:cs typeface="+mn-cs"/>
      </a:defRPr>
    </a:lvl1pPr>
    <a:lvl2pPr marL="2037490" algn="l" defTabSz="4074979" rtl="0" eaLnBrk="1" latinLnBrk="0" hangingPunct="1">
      <a:defRPr sz="8000" kern="1200">
        <a:solidFill>
          <a:schemeClr val="tx1"/>
        </a:solidFill>
        <a:latin typeface="+mn-lt"/>
        <a:ea typeface="+mn-ea"/>
        <a:cs typeface="+mn-cs"/>
      </a:defRPr>
    </a:lvl2pPr>
    <a:lvl3pPr marL="4074979" algn="l" defTabSz="4074979" rtl="0" eaLnBrk="1" latinLnBrk="0" hangingPunct="1">
      <a:defRPr sz="8000" kern="1200">
        <a:solidFill>
          <a:schemeClr val="tx1"/>
        </a:solidFill>
        <a:latin typeface="+mn-lt"/>
        <a:ea typeface="+mn-ea"/>
        <a:cs typeface="+mn-cs"/>
      </a:defRPr>
    </a:lvl3pPr>
    <a:lvl4pPr marL="6112471" algn="l" defTabSz="4074979" rtl="0" eaLnBrk="1" latinLnBrk="0" hangingPunct="1">
      <a:defRPr sz="8000" kern="1200">
        <a:solidFill>
          <a:schemeClr val="tx1"/>
        </a:solidFill>
        <a:latin typeface="+mn-lt"/>
        <a:ea typeface="+mn-ea"/>
        <a:cs typeface="+mn-cs"/>
      </a:defRPr>
    </a:lvl4pPr>
    <a:lvl5pPr marL="8149961" algn="l" defTabSz="4074979" rtl="0" eaLnBrk="1" latinLnBrk="0" hangingPunct="1">
      <a:defRPr sz="8000" kern="1200">
        <a:solidFill>
          <a:schemeClr val="tx1"/>
        </a:solidFill>
        <a:latin typeface="+mn-lt"/>
        <a:ea typeface="+mn-ea"/>
        <a:cs typeface="+mn-cs"/>
      </a:defRPr>
    </a:lvl5pPr>
    <a:lvl6pPr marL="10187450" algn="l" defTabSz="4074979" rtl="0" eaLnBrk="1" latinLnBrk="0" hangingPunct="1">
      <a:defRPr sz="8000" kern="1200">
        <a:solidFill>
          <a:schemeClr val="tx1"/>
        </a:solidFill>
        <a:latin typeface="+mn-lt"/>
        <a:ea typeface="+mn-ea"/>
        <a:cs typeface="+mn-cs"/>
      </a:defRPr>
    </a:lvl6pPr>
    <a:lvl7pPr marL="12224940" algn="l" defTabSz="4074979" rtl="0" eaLnBrk="1" latinLnBrk="0" hangingPunct="1">
      <a:defRPr sz="8000" kern="1200">
        <a:solidFill>
          <a:schemeClr val="tx1"/>
        </a:solidFill>
        <a:latin typeface="+mn-lt"/>
        <a:ea typeface="+mn-ea"/>
        <a:cs typeface="+mn-cs"/>
      </a:defRPr>
    </a:lvl7pPr>
    <a:lvl8pPr marL="14262430" algn="l" defTabSz="4074979" rtl="0" eaLnBrk="1" latinLnBrk="0" hangingPunct="1">
      <a:defRPr sz="8000" kern="1200">
        <a:solidFill>
          <a:schemeClr val="tx1"/>
        </a:solidFill>
        <a:latin typeface="+mn-lt"/>
        <a:ea typeface="+mn-ea"/>
        <a:cs typeface="+mn-cs"/>
      </a:defRPr>
    </a:lvl8pPr>
    <a:lvl9pPr marL="16299921" algn="l" defTabSz="4074979" rtl="0" eaLnBrk="1" latinLnBrk="0" hangingPunct="1">
      <a:defRPr sz="8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92">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00"/>
    <p:restoredTop sz="94629"/>
  </p:normalViewPr>
  <p:slideViewPr>
    <p:cSldViewPr>
      <p:cViewPr>
        <p:scale>
          <a:sx n="20" d="100"/>
          <a:sy n="20" d="100"/>
        </p:scale>
        <p:origin x="2168" y="496"/>
      </p:cViewPr>
      <p:guideLst>
        <p:guide orient="horz" pos="9792"/>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012E0-6C63-4BE2-A439-E344CB1DA83F}" type="datetimeFigureOut">
              <a:rPr lang="en-US" smtClean="0"/>
              <a:pPr/>
              <a:t>11/10/20</a:t>
            </a:fld>
            <a:endParaRPr lang="en-US"/>
          </a:p>
        </p:txBody>
      </p:sp>
      <p:sp>
        <p:nvSpPr>
          <p:cNvPr id="4" name="Slide Image Placeholder 3"/>
          <p:cNvSpPr>
            <a:spLocks noGrp="1" noRot="1" noChangeAspect="1"/>
          </p:cNvSpPr>
          <p:nvPr>
            <p:ph type="sldImg" idx="2"/>
          </p:nvPr>
        </p:nvSpPr>
        <p:spPr>
          <a:xfrm>
            <a:off x="1311275" y="685800"/>
            <a:ext cx="42354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FA6CB-54DD-4747-B339-30F443800A86}" type="slidenum">
              <a:rPr lang="en-US" smtClean="0"/>
              <a:pPr/>
              <a:t>‹#›</a:t>
            </a:fld>
            <a:endParaRPr lang="en-US"/>
          </a:p>
        </p:txBody>
      </p:sp>
    </p:spTree>
    <p:extLst>
      <p:ext uri="{BB962C8B-B14F-4D97-AF65-F5344CB8AC3E}">
        <p14:creationId xmlns:p14="http://schemas.microsoft.com/office/powerpoint/2010/main" val="2335292134"/>
      </p:ext>
    </p:extLst>
  </p:cSld>
  <p:clrMap bg1="lt1" tx1="dk1" bg2="lt2" tx2="dk2" accent1="accent1" accent2="accent2" accent3="accent3" accent4="accent4" accent5="accent5" accent6="accent6" hlink="hlink" folHlink="folHlink"/>
  <p:notesStyle>
    <a:lvl1pPr marL="0" algn="l" defTabSz="1188561" rtl="0" eaLnBrk="1" latinLnBrk="0" hangingPunct="1">
      <a:defRPr sz="1600" kern="1200">
        <a:solidFill>
          <a:schemeClr val="tx1"/>
        </a:solidFill>
        <a:latin typeface="+mn-lt"/>
        <a:ea typeface="+mn-ea"/>
        <a:cs typeface="+mn-cs"/>
      </a:defRPr>
    </a:lvl1pPr>
    <a:lvl2pPr marL="594281" algn="l" defTabSz="1188561" rtl="0" eaLnBrk="1" latinLnBrk="0" hangingPunct="1">
      <a:defRPr sz="1600" kern="1200">
        <a:solidFill>
          <a:schemeClr val="tx1"/>
        </a:solidFill>
        <a:latin typeface="+mn-lt"/>
        <a:ea typeface="+mn-ea"/>
        <a:cs typeface="+mn-cs"/>
      </a:defRPr>
    </a:lvl2pPr>
    <a:lvl3pPr marL="1188561" algn="l" defTabSz="1188561" rtl="0" eaLnBrk="1" latinLnBrk="0" hangingPunct="1">
      <a:defRPr sz="1600" kern="1200">
        <a:solidFill>
          <a:schemeClr val="tx1"/>
        </a:solidFill>
        <a:latin typeface="+mn-lt"/>
        <a:ea typeface="+mn-ea"/>
        <a:cs typeface="+mn-cs"/>
      </a:defRPr>
    </a:lvl3pPr>
    <a:lvl4pPr marL="1782841" algn="l" defTabSz="1188561" rtl="0" eaLnBrk="1" latinLnBrk="0" hangingPunct="1">
      <a:defRPr sz="1600" kern="1200">
        <a:solidFill>
          <a:schemeClr val="tx1"/>
        </a:solidFill>
        <a:latin typeface="+mn-lt"/>
        <a:ea typeface="+mn-ea"/>
        <a:cs typeface="+mn-cs"/>
      </a:defRPr>
    </a:lvl4pPr>
    <a:lvl5pPr marL="2377121" algn="l" defTabSz="1188561" rtl="0" eaLnBrk="1" latinLnBrk="0" hangingPunct="1">
      <a:defRPr sz="1600" kern="1200">
        <a:solidFill>
          <a:schemeClr val="tx1"/>
        </a:solidFill>
        <a:latin typeface="+mn-lt"/>
        <a:ea typeface="+mn-ea"/>
        <a:cs typeface="+mn-cs"/>
      </a:defRPr>
    </a:lvl5pPr>
    <a:lvl6pPr marL="2971402" algn="l" defTabSz="1188561" rtl="0" eaLnBrk="1" latinLnBrk="0" hangingPunct="1">
      <a:defRPr sz="1600" kern="1200">
        <a:solidFill>
          <a:schemeClr val="tx1"/>
        </a:solidFill>
        <a:latin typeface="+mn-lt"/>
        <a:ea typeface="+mn-ea"/>
        <a:cs typeface="+mn-cs"/>
      </a:defRPr>
    </a:lvl6pPr>
    <a:lvl7pPr marL="3565682" algn="l" defTabSz="1188561" rtl="0" eaLnBrk="1" latinLnBrk="0" hangingPunct="1">
      <a:defRPr sz="1600" kern="1200">
        <a:solidFill>
          <a:schemeClr val="tx1"/>
        </a:solidFill>
        <a:latin typeface="+mn-lt"/>
        <a:ea typeface="+mn-ea"/>
        <a:cs typeface="+mn-cs"/>
      </a:defRPr>
    </a:lvl7pPr>
    <a:lvl8pPr marL="4159963" algn="l" defTabSz="1188561" rtl="0" eaLnBrk="1" latinLnBrk="0" hangingPunct="1">
      <a:defRPr sz="1600" kern="1200">
        <a:solidFill>
          <a:schemeClr val="tx1"/>
        </a:solidFill>
        <a:latin typeface="+mn-lt"/>
        <a:ea typeface="+mn-ea"/>
        <a:cs typeface="+mn-cs"/>
      </a:defRPr>
    </a:lvl8pPr>
    <a:lvl9pPr marL="4754242" algn="l" defTabSz="1188561"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070550" cy="31089600"/>
          </a:xfrm>
          <a:prstGeom prst="rect">
            <a:avLst/>
          </a:prstGeom>
        </p:spPr>
      </p:pic>
      <p:sp>
        <p:nvSpPr>
          <p:cNvPr id="2" name="Title 1"/>
          <p:cNvSpPr>
            <a:spLocks noGrp="1"/>
          </p:cNvSpPr>
          <p:nvPr>
            <p:ph type="ctrTitle"/>
          </p:nvPr>
        </p:nvSpPr>
        <p:spPr>
          <a:xfrm>
            <a:off x="11524686" y="8904677"/>
            <a:ext cx="23999758" cy="10977303"/>
          </a:xfrm>
        </p:spPr>
        <p:txBody>
          <a:bodyPr anchor="b">
            <a:normAutofit/>
          </a:bodyPr>
          <a:lstStyle>
            <a:lvl1pPr algn="r">
              <a:defRPr sz="18480">
                <a:effectLst/>
              </a:defRPr>
            </a:lvl1pPr>
          </a:lstStyle>
          <a:p>
            <a:r>
              <a:rPr lang="en-US"/>
              <a:t>Click to edit Master title style</a:t>
            </a:r>
            <a:endParaRPr lang="en-US" dirty="0"/>
          </a:p>
        </p:txBody>
      </p:sp>
      <p:sp>
        <p:nvSpPr>
          <p:cNvPr id="3" name="Subtitle 2"/>
          <p:cNvSpPr>
            <a:spLocks noGrp="1"/>
          </p:cNvSpPr>
          <p:nvPr>
            <p:ph type="subTitle" idx="1"/>
          </p:nvPr>
        </p:nvSpPr>
        <p:spPr>
          <a:xfrm>
            <a:off x="11524686" y="19881992"/>
            <a:ext cx="23999758" cy="6371450"/>
          </a:xfrm>
        </p:spPr>
        <p:txBody>
          <a:bodyPr anchor="t">
            <a:normAutofit/>
          </a:bodyPr>
          <a:lstStyle>
            <a:lvl1pPr marL="0" indent="0" algn="r">
              <a:buNone/>
              <a:defRPr sz="7560" cap="all">
                <a:solidFill>
                  <a:schemeClr val="tx1"/>
                </a:solidFill>
              </a:defRPr>
            </a:lvl1pPr>
            <a:lvl2pPr marL="1920240" indent="0" algn="ctr">
              <a:buNone/>
              <a:defRPr>
                <a:solidFill>
                  <a:schemeClr val="tx1">
                    <a:tint val="75000"/>
                  </a:schemeClr>
                </a:solidFill>
              </a:defRPr>
            </a:lvl2pPr>
            <a:lvl3pPr marL="3840480" indent="0" algn="ctr">
              <a:buNone/>
              <a:defRPr>
                <a:solidFill>
                  <a:schemeClr val="tx1">
                    <a:tint val="75000"/>
                  </a:schemeClr>
                </a:solidFill>
              </a:defRPr>
            </a:lvl3pPr>
            <a:lvl4pPr marL="5760720" indent="0" algn="ctr">
              <a:buNone/>
              <a:defRPr>
                <a:solidFill>
                  <a:schemeClr val="tx1">
                    <a:tint val="75000"/>
                  </a:schemeClr>
                </a:solidFill>
              </a:defRPr>
            </a:lvl4pPr>
            <a:lvl5pPr marL="7680960" indent="0" algn="ctr">
              <a:buNone/>
              <a:defRPr>
                <a:solidFill>
                  <a:schemeClr val="tx1">
                    <a:tint val="75000"/>
                  </a:schemeClr>
                </a:solidFill>
              </a:defRPr>
            </a:lvl5pPr>
            <a:lvl6pPr marL="9601200" indent="0" algn="ctr">
              <a:buNone/>
              <a:defRPr>
                <a:solidFill>
                  <a:schemeClr val="tx1">
                    <a:tint val="75000"/>
                  </a:schemeClr>
                </a:solidFill>
              </a:defRPr>
            </a:lvl6pPr>
            <a:lvl7pPr marL="11521440" indent="0" algn="ctr">
              <a:buNone/>
              <a:defRPr>
                <a:solidFill>
                  <a:schemeClr val="tx1">
                    <a:tint val="75000"/>
                  </a:schemeClr>
                </a:solidFill>
              </a:defRPr>
            </a:lvl7pPr>
            <a:lvl8pPr marL="13441680" indent="0" algn="ctr">
              <a:buNone/>
              <a:defRPr>
                <a:solidFill>
                  <a:schemeClr val="tx1">
                    <a:tint val="75000"/>
                  </a:schemeClr>
                </a:solidFill>
              </a:defRPr>
            </a:lvl8pPr>
            <a:lvl9pPr marL="153619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28359708" y="26613280"/>
            <a:ext cx="5091127" cy="1712807"/>
          </a:xfrm>
        </p:spPr>
        <p:txBody>
          <a:bodyPr/>
          <a:lstStyle/>
          <a:p>
            <a:fld id="{45023B02-602B-420C-9630-EC8CB94E3280}" type="datetime1">
              <a:rPr lang="en-US" smtClean="0"/>
              <a:pPr/>
              <a:t>11/10/20</a:t>
            </a:fld>
            <a:endParaRPr lang="en-US"/>
          </a:p>
        </p:txBody>
      </p:sp>
      <p:sp>
        <p:nvSpPr>
          <p:cNvPr id="5" name="Footer Placeholder 4"/>
          <p:cNvSpPr>
            <a:spLocks noGrp="1"/>
          </p:cNvSpPr>
          <p:nvPr>
            <p:ph type="ftr" sz="quarter" idx="11"/>
          </p:nvPr>
        </p:nvSpPr>
        <p:spPr>
          <a:xfrm>
            <a:off x="11524689" y="26613280"/>
            <a:ext cx="16514975" cy="1712807"/>
          </a:xfrm>
        </p:spPr>
        <p:txBody>
          <a:bodyPr/>
          <a:lstStyle/>
          <a:p>
            <a:endParaRPr lang="en-US"/>
          </a:p>
        </p:txBody>
      </p:sp>
      <p:sp>
        <p:nvSpPr>
          <p:cNvPr id="6" name="Slide Number Placeholder 5"/>
          <p:cNvSpPr>
            <a:spLocks noGrp="1"/>
          </p:cNvSpPr>
          <p:nvPr>
            <p:ph type="sldNum" sz="quarter" idx="12"/>
          </p:nvPr>
        </p:nvSpPr>
        <p:spPr>
          <a:xfrm>
            <a:off x="33770877" y="26613280"/>
            <a:ext cx="1753567" cy="1712807"/>
          </a:xfrm>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224874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a:xfrm>
            <a:off x="1920244" y="21455655"/>
            <a:ext cx="32644080" cy="2569212"/>
          </a:xfrm>
        </p:spPr>
        <p:txBody>
          <a:bodyPr anchor="b">
            <a:normAutofit/>
          </a:bodyPr>
          <a:lstStyle>
            <a:lvl1pPr algn="l">
              <a:defRPr sz="8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40484" y="4225575"/>
            <a:ext cx="28803600" cy="1434789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672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1920244" y="24024867"/>
            <a:ext cx="32644080" cy="2238161"/>
          </a:xfrm>
        </p:spPr>
        <p:txBody>
          <a:bodyPr>
            <a:normAutofit/>
          </a:bodyPr>
          <a:lstStyle>
            <a:lvl1pPr marL="0" indent="0">
              <a:buNone/>
              <a:defRPr sz="588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a:t>Edit Master text styles</a:t>
            </a:r>
          </a:p>
        </p:txBody>
      </p:sp>
      <p:sp>
        <p:nvSpPr>
          <p:cNvPr id="5" name="Date Placeholder 4"/>
          <p:cNvSpPr>
            <a:spLocks noGrp="1"/>
          </p:cNvSpPr>
          <p:nvPr>
            <p:ph type="dt" sz="half" idx="10"/>
          </p:nvPr>
        </p:nvSpPr>
        <p:spPr/>
        <p:txBody>
          <a:bodyPr/>
          <a:lstStyle/>
          <a:p>
            <a:fld id="{85710524-DADC-444F-92DE-96E5B74DCA65}" type="datetime1">
              <a:rPr lang="en-US" smtClean="0"/>
              <a:pPr/>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8715662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a:xfrm>
            <a:off x="1920255" y="2763532"/>
            <a:ext cx="32644076" cy="14163035"/>
          </a:xfrm>
        </p:spPr>
        <p:txBody>
          <a:bodyPr anchor="ctr">
            <a:normAutofit/>
          </a:bodyPr>
          <a:lstStyle>
            <a:lvl1pPr algn="l">
              <a:defRPr sz="13440" b="0" cap="none"/>
            </a:lvl1pPr>
          </a:lstStyle>
          <a:p>
            <a:r>
              <a:rPr lang="en-US"/>
              <a:t>Click to edit Master title style</a:t>
            </a:r>
            <a:endParaRPr lang="en-US" dirty="0"/>
          </a:p>
        </p:txBody>
      </p:sp>
      <p:sp>
        <p:nvSpPr>
          <p:cNvPr id="3" name="Text Placeholder 2"/>
          <p:cNvSpPr>
            <a:spLocks noGrp="1"/>
          </p:cNvSpPr>
          <p:nvPr>
            <p:ph type="body" idx="1"/>
          </p:nvPr>
        </p:nvSpPr>
        <p:spPr>
          <a:xfrm>
            <a:off x="1920250" y="19690080"/>
            <a:ext cx="32644076" cy="6563360"/>
          </a:xfrm>
        </p:spPr>
        <p:txBody>
          <a:bodyPr anchor="ctr">
            <a:normAutofit/>
          </a:bodyPr>
          <a:lstStyle>
            <a:lvl1pPr marL="0" indent="0" algn="l">
              <a:buNone/>
              <a:defRPr sz="8400">
                <a:solidFill>
                  <a:schemeClr val="tx1"/>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10524-DADC-444F-92DE-96E5B74DCA65}"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12182549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15" name="TextBox 14"/>
          <p:cNvSpPr txBox="1"/>
          <p:nvPr/>
        </p:nvSpPr>
        <p:spPr>
          <a:xfrm>
            <a:off x="32490362" y="12474242"/>
            <a:ext cx="1920740" cy="2650985"/>
          </a:xfrm>
          <a:prstGeom prst="rect">
            <a:avLst/>
          </a:prstGeom>
        </p:spPr>
        <p:txBody>
          <a:bodyPr vert="horz" lIns="384048" tIns="192024" rIns="384048" bIns="192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3600" dirty="0">
                <a:solidFill>
                  <a:schemeClr val="tx1"/>
                </a:solidFill>
                <a:effectLst/>
              </a:rPr>
              <a:t>”</a:t>
            </a:r>
          </a:p>
        </p:txBody>
      </p:sp>
      <p:sp>
        <p:nvSpPr>
          <p:cNvPr id="11" name="TextBox 10"/>
          <p:cNvSpPr txBox="1"/>
          <p:nvPr/>
        </p:nvSpPr>
        <p:spPr>
          <a:xfrm>
            <a:off x="1771545" y="3255450"/>
            <a:ext cx="1920740" cy="2650985"/>
          </a:xfrm>
          <a:prstGeom prst="rect">
            <a:avLst/>
          </a:prstGeom>
        </p:spPr>
        <p:txBody>
          <a:bodyPr vert="horz" lIns="384048" tIns="192024" rIns="384048" bIns="192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3600" dirty="0">
                <a:solidFill>
                  <a:schemeClr val="tx1"/>
                </a:solidFill>
                <a:effectLst/>
              </a:rPr>
              <a:t>“</a:t>
            </a:r>
          </a:p>
        </p:txBody>
      </p:sp>
      <p:sp>
        <p:nvSpPr>
          <p:cNvPr id="12" name="Title 1"/>
          <p:cNvSpPr>
            <a:spLocks noGrp="1"/>
          </p:cNvSpPr>
          <p:nvPr>
            <p:ph type="title"/>
          </p:nvPr>
        </p:nvSpPr>
        <p:spPr>
          <a:xfrm>
            <a:off x="3692285" y="2763532"/>
            <a:ext cx="29783447" cy="12435835"/>
          </a:xfrm>
        </p:spPr>
        <p:txBody>
          <a:bodyPr anchor="ctr">
            <a:normAutofit/>
          </a:bodyPr>
          <a:lstStyle>
            <a:lvl1pPr algn="l">
              <a:defRPr sz="1344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4152420" y="15199360"/>
            <a:ext cx="28879759" cy="1727200"/>
          </a:xfrm>
        </p:spPr>
        <p:txBody>
          <a:bodyPr anchor="ctr">
            <a:normAutofit/>
          </a:bodyPr>
          <a:lstStyle>
            <a:lvl1pPr marL="0" indent="0">
              <a:buFontTx/>
              <a:buNone/>
              <a:defRPr sz="6720"/>
            </a:lvl1pPr>
            <a:lvl2pPr marL="1920240" indent="0">
              <a:buFontTx/>
              <a:buNone/>
              <a:defRPr/>
            </a:lvl2pPr>
            <a:lvl3pPr marL="3840480" indent="0">
              <a:buFontTx/>
              <a:buNone/>
              <a:defRPr/>
            </a:lvl3pPr>
            <a:lvl4pPr marL="5760720" indent="0">
              <a:buFontTx/>
              <a:buNone/>
              <a:defRPr/>
            </a:lvl4pPr>
            <a:lvl5pPr marL="7680960" indent="0">
              <a:buFontTx/>
              <a:buNone/>
              <a:defRPr/>
            </a:lvl5pPr>
          </a:lstStyle>
          <a:p>
            <a:pPr lvl="0"/>
            <a:r>
              <a:rPr lang="en-US"/>
              <a:t>Edit Master text styles</a:t>
            </a:r>
          </a:p>
        </p:txBody>
      </p:sp>
      <p:sp>
        <p:nvSpPr>
          <p:cNvPr id="3" name="Text Placeholder 2"/>
          <p:cNvSpPr>
            <a:spLocks noGrp="1"/>
          </p:cNvSpPr>
          <p:nvPr>
            <p:ph type="body" idx="1"/>
          </p:nvPr>
        </p:nvSpPr>
        <p:spPr>
          <a:xfrm>
            <a:off x="1941517" y="19690080"/>
            <a:ext cx="32644080" cy="6563360"/>
          </a:xfrm>
        </p:spPr>
        <p:txBody>
          <a:bodyPr anchor="ctr">
            <a:normAutofit/>
          </a:bodyPr>
          <a:lstStyle>
            <a:lvl1pPr marL="0" indent="0" algn="l">
              <a:buNone/>
              <a:defRPr sz="8400">
                <a:solidFill>
                  <a:schemeClr val="tx1"/>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10524-DADC-444F-92DE-96E5B74DCA65}"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0100122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a:xfrm>
            <a:off x="1920246" y="14922138"/>
            <a:ext cx="32644084" cy="6658560"/>
          </a:xfrm>
        </p:spPr>
        <p:txBody>
          <a:bodyPr anchor="b">
            <a:normAutofit/>
          </a:bodyPr>
          <a:lstStyle>
            <a:lvl1pPr algn="l">
              <a:defRPr sz="11760" b="0" cap="none"/>
            </a:lvl1pPr>
          </a:lstStyle>
          <a:p>
            <a:r>
              <a:rPr lang="en-US"/>
              <a:t>Click to edit Master title style</a:t>
            </a:r>
            <a:endParaRPr lang="en-US" dirty="0"/>
          </a:p>
        </p:txBody>
      </p:sp>
      <p:sp>
        <p:nvSpPr>
          <p:cNvPr id="3" name="Text Placeholder 2"/>
          <p:cNvSpPr>
            <a:spLocks noGrp="1"/>
          </p:cNvSpPr>
          <p:nvPr>
            <p:ph type="body" idx="1"/>
          </p:nvPr>
        </p:nvSpPr>
        <p:spPr>
          <a:xfrm>
            <a:off x="1920240" y="21580698"/>
            <a:ext cx="32644088" cy="3900480"/>
          </a:xfrm>
        </p:spPr>
        <p:txBody>
          <a:bodyPr anchor="t">
            <a:normAutofit/>
          </a:bodyPr>
          <a:lstStyle>
            <a:lvl1pPr marL="0" indent="0" algn="l">
              <a:buNone/>
              <a:defRPr sz="7560">
                <a:solidFill>
                  <a:schemeClr val="tx1"/>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10524-DADC-444F-92DE-96E5B74DCA65}"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12008620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16" name="TextBox 15"/>
          <p:cNvSpPr txBox="1"/>
          <p:nvPr/>
        </p:nvSpPr>
        <p:spPr>
          <a:xfrm>
            <a:off x="32490362" y="12474242"/>
            <a:ext cx="1920740" cy="2650985"/>
          </a:xfrm>
          <a:prstGeom prst="rect">
            <a:avLst/>
          </a:prstGeom>
        </p:spPr>
        <p:txBody>
          <a:bodyPr vert="horz" lIns="384048" tIns="192024" rIns="384048" bIns="192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3600" dirty="0">
                <a:solidFill>
                  <a:schemeClr val="tx1"/>
                </a:solidFill>
                <a:effectLst/>
              </a:rPr>
              <a:t>”</a:t>
            </a:r>
          </a:p>
        </p:txBody>
      </p:sp>
      <p:sp>
        <p:nvSpPr>
          <p:cNvPr id="11" name="TextBox 10"/>
          <p:cNvSpPr txBox="1"/>
          <p:nvPr/>
        </p:nvSpPr>
        <p:spPr>
          <a:xfrm>
            <a:off x="1771545" y="3255450"/>
            <a:ext cx="1920740" cy="2650985"/>
          </a:xfrm>
          <a:prstGeom prst="rect">
            <a:avLst/>
          </a:prstGeom>
        </p:spPr>
        <p:txBody>
          <a:bodyPr vert="horz" lIns="384048" tIns="192024" rIns="384048" bIns="192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3600" dirty="0">
                <a:solidFill>
                  <a:schemeClr val="tx1"/>
                </a:solidFill>
                <a:effectLst/>
              </a:rPr>
              <a:t>“</a:t>
            </a:r>
          </a:p>
        </p:txBody>
      </p:sp>
      <p:sp>
        <p:nvSpPr>
          <p:cNvPr id="12" name="Title 1"/>
          <p:cNvSpPr>
            <a:spLocks noGrp="1"/>
          </p:cNvSpPr>
          <p:nvPr>
            <p:ph type="title"/>
          </p:nvPr>
        </p:nvSpPr>
        <p:spPr>
          <a:xfrm>
            <a:off x="3692285" y="2763532"/>
            <a:ext cx="29783447" cy="12435835"/>
          </a:xfrm>
        </p:spPr>
        <p:txBody>
          <a:bodyPr anchor="ctr">
            <a:normAutofit/>
          </a:bodyPr>
          <a:lstStyle>
            <a:lvl1pPr algn="l">
              <a:defRPr sz="134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920242" y="17617440"/>
            <a:ext cx="32644084" cy="4030133"/>
          </a:xfrm>
        </p:spPr>
        <p:txBody>
          <a:bodyPr vert="horz" lIns="91440" tIns="45720" rIns="91440" bIns="45720" rtlCol="0" anchor="b">
            <a:normAutofit/>
          </a:bodyPr>
          <a:lstStyle>
            <a:lvl1pPr>
              <a:buNone/>
              <a:defRPr lang="en-US" sz="8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920242" y="21647573"/>
            <a:ext cx="32644084" cy="4605867"/>
          </a:xfrm>
        </p:spPr>
        <p:txBody>
          <a:bodyPr anchor="t">
            <a:normAutofit/>
          </a:bodyPr>
          <a:lstStyle>
            <a:lvl1pPr marL="0" indent="0" algn="l">
              <a:buNone/>
              <a:defRPr sz="6720">
                <a:solidFill>
                  <a:schemeClr val="tx1"/>
                </a:solidFill>
              </a:defRPr>
            </a:lvl1pPr>
            <a:lvl2pPr marL="1920240" indent="0">
              <a:buNone/>
              <a:defRPr sz="672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10524-DADC-444F-92DE-96E5B74DCA65}"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282562171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a:xfrm>
            <a:off x="1950650" y="2763532"/>
            <a:ext cx="32644084" cy="12435835"/>
          </a:xfrm>
        </p:spPr>
        <p:txBody>
          <a:bodyPr vert="horz" lIns="91440" tIns="45720" rIns="91440" bIns="45720" rtlCol="0" anchor="ctr">
            <a:normAutofit/>
          </a:bodyPr>
          <a:lstStyle>
            <a:lvl1pPr>
              <a:defRPr lang="en-US" sz="1176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950650" y="15890240"/>
            <a:ext cx="32644084" cy="3799840"/>
          </a:xfrm>
        </p:spPr>
        <p:txBody>
          <a:bodyPr vert="horz" lIns="91440" tIns="45720" rIns="91440" bIns="45720" rtlCol="0" anchor="b">
            <a:normAutofit/>
          </a:bodyPr>
          <a:lstStyle>
            <a:lvl1pPr>
              <a:buNone/>
              <a:defRPr lang="en-US" sz="8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950646" y="19690080"/>
            <a:ext cx="32644084" cy="6563360"/>
          </a:xfrm>
        </p:spPr>
        <p:txBody>
          <a:bodyPr anchor="t">
            <a:normAutofit/>
          </a:bodyPr>
          <a:lstStyle>
            <a:lvl1pPr marL="0" indent="0" algn="l">
              <a:buNone/>
              <a:defRPr sz="6720">
                <a:solidFill>
                  <a:schemeClr val="tx1"/>
                </a:solidFill>
              </a:defRPr>
            </a:lvl1pPr>
            <a:lvl2pPr marL="1920240" indent="0">
              <a:buNone/>
              <a:defRPr sz="672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10524-DADC-444F-92DE-96E5B74DCA65}"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6240067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8" name="Title 1"/>
          <p:cNvSpPr>
            <a:spLocks noGrp="1"/>
          </p:cNvSpPr>
          <p:nvPr>
            <p:ph type="title"/>
          </p:nvPr>
        </p:nvSpPr>
        <p:spPr>
          <a:xfrm>
            <a:off x="1920240" y="2763527"/>
            <a:ext cx="32644080" cy="6601744"/>
          </a:xfrm>
        </p:spPr>
        <p:txBody>
          <a:bodyPr>
            <a:normAutofit/>
          </a:bodyPr>
          <a:lstStyle>
            <a:lvl1pPr>
              <a:defRPr sz="1176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10524-DADC-444F-92DE-96E5B74DCA65}"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406928098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Vertical Title 1"/>
          <p:cNvSpPr>
            <a:spLocks noGrp="1"/>
          </p:cNvSpPr>
          <p:nvPr>
            <p:ph type="title" orient="vert"/>
          </p:nvPr>
        </p:nvSpPr>
        <p:spPr>
          <a:xfrm>
            <a:off x="27522510" y="2763522"/>
            <a:ext cx="7041808" cy="23489925"/>
          </a:xfrm>
        </p:spPr>
        <p:txBody>
          <a:bodyPr vert="eaVert">
            <a:normAutofit/>
          </a:bodyPr>
          <a:lstStyle>
            <a:lvl1pPr>
              <a:defRPr sz="1176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20240" y="2763520"/>
            <a:ext cx="25158773" cy="2348992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10524-DADC-444F-92DE-96E5B74DCA65}"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282669153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p:txBody>
          <a:bodyPr>
            <a:normAutofit/>
          </a:bodyPr>
          <a:lstStyle>
            <a:lvl1pPr>
              <a:defRPr sz="1176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10524-DADC-444F-92DE-96E5B74DCA65}"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223481326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a:xfrm>
            <a:off x="1920248" y="14998901"/>
            <a:ext cx="32644080" cy="6658560"/>
          </a:xfrm>
        </p:spPr>
        <p:txBody>
          <a:bodyPr anchor="b">
            <a:normAutofit/>
          </a:bodyPr>
          <a:lstStyle>
            <a:lvl1pPr algn="l">
              <a:defRPr sz="13440" b="0" cap="all"/>
            </a:lvl1pPr>
          </a:lstStyle>
          <a:p>
            <a:r>
              <a:rPr lang="en-US"/>
              <a:t>Click to edit Master title style</a:t>
            </a:r>
            <a:endParaRPr lang="en-US" dirty="0"/>
          </a:p>
        </p:txBody>
      </p:sp>
      <p:sp>
        <p:nvSpPr>
          <p:cNvPr id="3" name="Text Placeholder 2"/>
          <p:cNvSpPr>
            <a:spLocks noGrp="1"/>
          </p:cNvSpPr>
          <p:nvPr>
            <p:ph type="body" idx="1"/>
          </p:nvPr>
        </p:nvSpPr>
        <p:spPr>
          <a:xfrm>
            <a:off x="1920244" y="21657461"/>
            <a:ext cx="32644080" cy="3900480"/>
          </a:xfrm>
        </p:spPr>
        <p:txBody>
          <a:bodyPr anchor="t">
            <a:normAutofit/>
          </a:bodyPr>
          <a:lstStyle>
            <a:lvl1pPr marL="0" indent="0" algn="l">
              <a:buNone/>
              <a:defRPr sz="7560" cap="all">
                <a:solidFill>
                  <a:schemeClr val="tx1"/>
                </a:solidFill>
              </a:defRPr>
            </a:lvl1pPr>
            <a:lvl2pPr marL="1920240" indent="0">
              <a:buNone/>
              <a:defRPr sz="7560">
                <a:solidFill>
                  <a:schemeClr val="tx1">
                    <a:tint val="75000"/>
                  </a:schemeClr>
                </a:solidFill>
              </a:defRPr>
            </a:lvl2pPr>
            <a:lvl3pPr marL="3840480" indent="0">
              <a:buNone/>
              <a:defRPr sz="6720">
                <a:solidFill>
                  <a:schemeClr val="tx1">
                    <a:tint val="75000"/>
                  </a:schemeClr>
                </a:solidFill>
              </a:defRPr>
            </a:lvl3pPr>
            <a:lvl4pPr marL="5760720" indent="0">
              <a:buNone/>
              <a:defRPr sz="5880">
                <a:solidFill>
                  <a:schemeClr val="tx1">
                    <a:tint val="75000"/>
                  </a:schemeClr>
                </a:solidFill>
              </a:defRPr>
            </a:lvl4pPr>
            <a:lvl5pPr marL="7680960" indent="0">
              <a:buNone/>
              <a:defRPr sz="5880">
                <a:solidFill>
                  <a:schemeClr val="tx1">
                    <a:tint val="75000"/>
                  </a:schemeClr>
                </a:solidFill>
              </a:defRPr>
            </a:lvl5pPr>
            <a:lvl6pPr marL="9601200" indent="0">
              <a:buNone/>
              <a:defRPr sz="5880">
                <a:solidFill>
                  <a:schemeClr val="tx1">
                    <a:tint val="75000"/>
                  </a:schemeClr>
                </a:solidFill>
              </a:defRPr>
            </a:lvl6pPr>
            <a:lvl7pPr marL="11521440" indent="0">
              <a:buNone/>
              <a:defRPr sz="5880">
                <a:solidFill>
                  <a:schemeClr val="tx1">
                    <a:tint val="75000"/>
                  </a:schemeClr>
                </a:solidFill>
              </a:defRPr>
            </a:lvl7pPr>
            <a:lvl8pPr marL="13441680" indent="0">
              <a:buNone/>
              <a:defRPr sz="5880">
                <a:solidFill>
                  <a:schemeClr val="tx1">
                    <a:tint val="75000"/>
                  </a:schemeClr>
                </a:solidFill>
              </a:defRPr>
            </a:lvl8pPr>
            <a:lvl9pPr marL="15361920" indent="0">
              <a:buNone/>
              <a:defRPr sz="58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AC8AA-72C3-4535-9611-6BC3725C569F}" type="datetime1">
              <a:rPr lang="en-US" smtClean="0"/>
              <a:pPr/>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159902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4" y="9710708"/>
            <a:ext cx="16014802" cy="1654274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49522" y="9710711"/>
            <a:ext cx="16014802" cy="1654273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710524-DADC-444F-92DE-96E5B74DCA65}" type="datetime1">
              <a:rPr lang="en-US" smtClean="0"/>
              <a:pPr/>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221318375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p:txBody>
          <a:bodyPr>
            <a:normAutofit/>
          </a:bodyPr>
          <a:lstStyle>
            <a:lvl1pPr>
              <a:defRPr sz="13440"/>
            </a:lvl1pPr>
          </a:lstStyle>
          <a:p>
            <a:r>
              <a:rPr lang="en-US"/>
              <a:t>Click to edit Master title style</a:t>
            </a:r>
            <a:endParaRPr lang="en-US" dirty="0"/>
          </a:p>
        </p:txBody>
      </p:sp>
      <p:sp>
        <p:nvSpPr>
          <p:cNvPr id="3" name="Text Placeholder 2"/>
          <p:cNvSpPr>
            <a:spLocks noGrp="1"/>
          </p:cNvSpPr>
          <p:nvPr>
            <p:ph type="body" idx="1"/>
          </p:nvPr>
        </p:nvSpPr>
        <p:spPr>
          <a:xfrm>
            <a:off x="3122618" y="10056144"/>
            <a:ext cx="14870533" cy="2612388"/>
          </a:xfrm>
        </p:spPr>
        <p:txBody>
          <a:bodyPr anchor="b">
            <a:noAutofit/>
          </a:bodyPr>
          <a:lstStyle>
            <a:lvl1pPr marL="0" indent="0">
              <a:buNone/>
              <a:defRPr sz="10080" b="0"/>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1920240" y="13011578"/>
            <a:ext cx="16014802" cy="1324185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786704" y="10056144"/>
            <a:ext cx="14777616" cy="2612388"/>
          </a:xfrm>
        </p:spPr>
        <p:txBody>
          <a:bodyPr anchor="b">
            <a:noAutofit/>
          </a:bodyPr>
          <a:lstStyle>
            <a:lvl1pPr marL="0" indent="0">
              <a:buNone/>
              <a:defRPr sz="10080" b="0"/>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18549518" y="13011578"/>
            <a:ext cx="16014802" cy="1324185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710524-DADC-444F-92DE-96E5B74DCA65}" type="datetime1">
              <a:rPr lang="en-US" smtClean="0"/>
              <a:pPr/>
              <a:t>11/10/20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07538383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a:xfrm>
            <a:off x="1920244" y="2763527"/>
            <a:ext cx="32644080" cy="6601744"/>
          </a:xfrm>
        </p:spPr>
        <p:txBody>
          <a:bodyPr>
            <a:normAutofit/>
          </a:bodyPr>
          <a:lstStyle>
            <a:lvl1pPr>
              <a:defRPr sz="1344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EE885D-7469-4F65-8E7B-DDE70C8FB4DF}" type="datetime1">
              <a:rPr lang="en-US" smtClean="0"/>
              <a:pPr/>
              <a:t>11/10/20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175721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Date Placeholder 1"/>
          <p:cNvSpPr>
            <a:spLocks noGrp="1"/>
          </p:cNvSpPr>
          <p:nvPr>
            <p:ph type="dt" sz="half" idx="10"/>
          </p:nvPr>
        </p:nvSpPr>
        <p:spPr/>
        <p:txBody>
          <a:bodyPr/>
          <a:lstStyle/>
          <a:p>
            <a:fld id="{C1749BFB-862E-4A10-BB3A-FA027C61573A}" type="datetime1">
              <a:rPr lang="en-US" smtClean="0"/>
              <a:pPr/>
              <a:t>11/10/20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34458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a:xfrm>
            <a:off x="1939216" y="7062335"/>
            <a:ext cx="12024222" cy="6524972"/>
          </a:xfrm>
        </p:spPr>
        <p:txBody>
          <a:bodyPr anchor="b">
            <a:normAutofit/>
          </a:bodyPr>
          <a:lstStyle>
            <a:lvl1pPr algn="l">
              <a:defRPr sz="10080" b="0"/>
            </a:lvl1pPr>
          </a:lstStyle>
          <a:p>
            <a:r>
              <a:rPr lang="en-US"/>
              <a:t>Click to edit Master title style</a:t>
            </a:r>
            <a:endParaRPr lang="en-US" dirty="0"/>
          </a:p>
        </p:txBody>
      </p:sp>
      <p:sp>
        <p:nvSpPr>
          <p:cNvPr id="3" name="Content Placeholder 2"/>
          <p:cNvSpPr>
            <a:spLocks noGrp="1"/>
          </p:cNvSpPr>
          <p:nvPr>
            <p:ph idx="1"/>
          </p:nvPr>
        </p:nvSpPr>
        <p:spPr>
          <a:xfrm>
            <a:off x="15145807" y="2763525"/>
            <a:ext cx="19437495" cy="2348992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39216" y="13587309"/>
            <a:ext cx="12024222" cy="8367332"/>
          </a:xfrm>
        </p:spPr>
        <p:txBody>
          <a:bodyPr anchor="t">
            <a:normAutofit/>
          </a:bodyPr>
          <a:lstStyle>
            <a:lvl1pPr marL="0" indent="0">
              <a:buNone/>
              <a:defRPr sz="588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a:t>Edit Master text styles</a:t>
            </a:r>
          </a:p>
        </p:txBody>
      </p:sp>
      <p:sp>
        <p:nvSpPr>
          <p:cNvPr id="5" name="Date Placeholder 4"/>
          <p:cNvSpPr>
            <a:spLocks noGrp="1"/>
          </p:cNvSpPr>
          <p:nvPr>
            <p:ph type="dt" sz="half" idx="10"/>
          </p:nvPr>
        </p:nvSpPr>
        <p:spPr/>
        <p:txBody>
          <a:bodyPr/>
          <a:lstStyle/>
          <a:p>
            <a:fld id="{85710524-DADC-444F-92DE-96E5B74DCA65}" type="datetime1">
              <a:rPr lang="en-US" smtClean="0"/>
              <a:pPr/>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4969051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 y="0"/>
            <a:ext cx="38298120" cy="31089600"/>
          </a:xfrm>
          <a:prstGeom prst="rect">
            <a:avLst/>
          </a:prstGeom>
        </p:spPr>
      </p:pic>
      <p:sp>
        <p:nvSpPr>
          <p:cNvPr id="2" name="Title 1"/>
          <p:cNvSpPr>
            <a:spLocks noGrp="1"/>
          </p:cNvSpPr>
          <p:nvPr>
            <p:ph type="title"/>
          </p:nvPr>
        </p:nvSpPr>
        <p:spPr>
          <a:xfrm>
            <a:off x="1940938" y="7868380"/>
            <a:ext cx="17208257" cy="6217920"/>
          </a:xfrm>
        </p:spPr>
        <p:txBody>
          <a:bodyPr anchor="b">
            <a:normAutofit/>
          </a:bodyPr>
          <a:lstStyle>
            <a:lvl1pPr algn="l">
              <a:defRPr sz="1008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21122640" y="4145280"/>
            <a:ext cx="13441680" cy="207264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672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1940938" y="14086300"/>
            <a:ext cx="17208257" cy="8290560"/>
          </a:xfrm>
        </p:spPr>
        <p:txBody>
          <a:bodyPr anchor="t">
            <a:normAutofit/>
          </a:bodyPr>
          <a:lstStyle>
            <a:lvl1pPr marL="0" indent="0">
              <a:buNone/>
              <a:defRPr sz="6720"/>
            </a:lvl1pPr>
            <a:lvl2pPr marL="1920240" indent="0">
              <a:buNone/>
              <a:defRPr sz="5040"/>
            </a:lvl2pPr>
            <a:lvl3pPr marL="3840480" indent="0">
              <a:buNone/>
              <a:defRPr sz="4200"/>
            </a:lvl3pPr>
            <a:lvl4pPr marL="5760720" indent="0">
              <a:buNone/>
              <a:defRPr sz="3780"/>
            </a:lvl4pPr>
            <a:lvl5pPr marL="7680960" indent="0">
              <a:buNone/>
              <a:defRPr sz="3780"/>
            </a:lvl5pPr>
            <a:lvl6pPr marL="9601200" indent="0">
              <a:buNone/>
              <a:defRPr sz="3780"/>
            </a:lvl6pPr>
            <a:lvl7pPr marL="11521440" indent="0">
              <a:buNone/>
              <a:defRPr sz="3780"/>
            </a:lvl7pPr>
            <a:lvl8pPr marL="13441680" indent="0">
              <a:buNone/>
              <a:defRPr sz="3780"/>
            </a:lvl8pPr>
            <a:lvl9pPr marL="15361920" indent="0">
              <a:buNone/>
              <a:defRPr sz="3780"/>
            </a:lvl9pPr>
          </a:lstStyle>
          <a:p>
            <a:pPr lvl="0"/>
            <a:r>
              <a:rPr lang="en-US"/>
              <a:t>Edit Master text styles</a:t>
            </a:r>
          </a:p>
        </p:txBody>
      </p:sp>
      <p:sp>
        <p:nvSpPr>
          <p:cNvPr id="5" name="Date Placeholder 4"/>
          <p:cNvSpPr>
            <a:spLocks noGrp="1"/>
          </p:cNvSpPr>
          <p:nvPr>
            <p:ph type="dt" sz="half" idx="10"/>
          </p:nvPr>
        </p:nvSpPr>
        <p:spPr/>
        <p:txBody>
          <a:bodyPr/>
          <a:lstStyle/>
          <a:p>
            <a:fld id="{85710524-DADC-444F-92DE-96E5B74DCA65}" type="datetime1">
              <a:rPr lang="en-US" smtClean="0"/>
              <a:pPr/>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EB574-36B2-4CD7-A2E0-CA22D7CD5FC6}" type="slidenum">
              <a:rPr lang="en-US" smtClean="0"/>
              <a:pPr/>
              <a:t>‹#›</a:t>
            </a:fld>
            <a:endParaRPr lang="en-US"/>
          </a:p>
        </p:txBody>
      </p:sp>
    </p:spTree>
    <p:extLst>
      <p:ext uri="{BB962C8B-B14F-4D97-AF65-F5344CB8AC3E}">
        <p14:creationId xmlns:p14="http://schemas.microsoft.com/office/powerpoint/2010/main" val="2570506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2763527"/>
            <a:ext cx="32644080" cy="660174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9710711"/>
            <a:ext cx="32644080" cy="16542736"/>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399592" y="26613280"/>
            <a:ext cx="5091127" cy="1712807"/>
          </a:xfrm>
          <a:prstGeom prst="rect">
            <a:avLst/>
          </a:prstGeom>
        </p:spPr>
        <p:txBody>
          <a:bodyPr vert="horz" lIns="91440" tIns="45720" rIns="91440" bIns="45720" rtlCol="0" anchor="ctr"/>
          <a:lstStyle>
            <a:lvl1pPr algn="r">
              <a:defRPr sz="4200" b="0" i="0">
                <a:solidFill>
                  <a:schemeClr val="tx1"/>
                </a:solidFill>
                <a:effectLst/>
                <a:latin typeface="+mn-lt"/>
              </a:defRPr>
            </a:lvl1pPr>
          </a:lstStyle>
          <a:p>
            <a:fld id="{85710524-DADC-444F-92DE-96E5B74DCA65}" type="datetime1">
              <a:rPr lang="en-US" smtClean="0"/>
              <a:pPr/>
              <a:t>11/10/20</a:t>
            </a:fld>
            <a:endParaRPr lang="en-US"/>
          </a:p>
        </p:txBody>
      </p:sp>
      <p:sp>
        <p:nvSpPr>
          <p:cNvPr id="5" name="Footer Placeholder 4"/>
          <p:cNvSpPr>
            <a:spLocks noGrp="1"/>
          </p:cNvSpPr>
          <p:nvPr>
            <p:ph type="ftr" sz="quarter" idx="3"/>
          </p:nvPr>
        </p:nvSpPr>
        <p:spPr>
          <a:xfrm>
            <a:off x="1920242" y="26613280"/>
            <a:ext cx="25159306" cy="1712807"/>
          </a:xfrm>
          <a:prstGeom prst="rect">
            <a:avLst/>
          </a:prstGeom>
        </p:spPr>
        <p:txBody>
          <a:bodyPr vert="horz" lIns="91440" tIns="45720" rIns="91440" bIns="45720" rtlCol="0" anchor="ctr"/>
          <a:lstStyle>
            <a:lvl1pPr algn="l">
              <a:defRPr sz="42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32810757" y="26613280"/>
            <a:ext cx="1753567" cy="1712807"/>
          </a:xfrm>
          <a:prstGeom prst="rect">
            <a:avLst/>
          </a:prstGeom>
        </p:spPr>
        <p:txBody>
          <a:bodyPr vert="horz" lIns="91440" tIns="45720" rIns="91440" bIns="45720" rtlCol="0" anchor="ctr"/>
          <a:lstStyle>
            <a:lvl1pPr algn="r">
              <a:defRPr sz="4200" b="0" i="0">
                <a:solidFill>
                  <a:schemeClr val="tx1"/>
                </a:solidFill>
                <a:effectLst/>
                <a:latin typeface="+mn-lt"/>
              </a:defRPr>
            </a:lvl1pPr>
          </a:lstStyle>
          <a:p>
            <a:fld id="{601EB574-36B2-4CD7-A2E0-CA22D7CD5FC6}" type="slidenum">
              <a:rPr lang="en-US" smtClean="0"/>
              <a:pPr/>
              <a:t>‹#›</a:t>
            </a:fld>
            <a:endParaRPr lang="en-US"/>
          </a:p>
        </p:txBody>
      </p:sp>
    </p:spTree>
    <p:extLst>
      <p:ext uri="{BB962C8B-B14F-4D97-AF65-F5344CB8AC3E}">
        <p14:creationId xmlns:p14="http://schemas.microsoft.com/office/powerpoint/2010/main" val="2384869142"/>
      </p:ext>
    </p:extLst>
  </p:cSld>
  <p:clrMap bg1="dk1" tx1="lt1" bg2="dk2" tx2="lt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4800" r:id="rId12"/>
    <p:sldLayoutId id="2147484801" r:id="rId13"/>
    <p:sldLayoutId id="2147484802" r:id="rId14"/>
    <p:sldLayoutId id="2147484803" r:id="rId15"/>
    <p:sldLayoutId id="2147484804" r:id="rId16"/>
    <p:sldLayoutId id="2147484805" r:id="rId17"/>
  </p:sldLayoutIdLst>
  <p:hf hdr="0" ftr="0" dt="0"/>
  <p:txStyles>
    <p:titleStyle>
      <a:lvl1pPr algn="l" defTabSz="1920240" rtl="0" eaLnBrk="1" latinLnBrk="0" hangingPunct="1">
        <a:spcBef>
          <a:spcPct val="0"/>
        </a:spcBef>
        <a:buNone/>
        <a:defRPr sz="1344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00150" indent="-1200150" algn="l" defTabSz="1920240" rtl="0" eaLnBrk="1" latinLnBrk="0" hangingPunct="1">
        <a:spcBef>
          <a:spcPts val="0"/>
        </a:spcBef>
        <a:spcAft>
          <a:spcPts val="4200"/>
        </a:spcAft>
        <a:buClr>
          <a:schemeClr val="tx1"/>
        </a:buClr>
        <a:buSzPct val="100000"/>
        <a:buFont typeface="Arial"/>
        <a:buChar char="•"/>
        <a:defRPr sz="7560" kern="1200" cap="none">
          <a:solidFill>
            <a:schemeClr val="tx1"/>
          </a:solidFill>
          <a:effectLst/>
          <a:latin typeface="+mn-lt"/>
          <a:ea typeface="+mn-ea"/>
          <a:cs typeface="+mn-cs"/>
        </a:defRPr>
      </a:lvl1pPr>
      <a:lvl2pPr marL="3120390" indent="-1200150" algn="l" defTabSz="1920240" rtl="0" eaLnBrk="1" latinLnBrk="0" hangingPunct="1">
        <a:spcBef>
          <a:spcPts val="0"/>
        </a:spcBef>
        <a:spcAft>
          <a:spcPts val="4200"/>
        </a:spcAft>
        <a:buClr>
          <a:schemeClr val="tx1"/>
        </a:buClr>
        <a:buSzPct val="100000"/>
        <a:buFont typeface="Arial"/>
        <a:buChar char="•"/>
        <a:defRPr sz="6720" kern="1200" cap="none">
          <a:solidFill>
            <a:schemeClr val="tx1"/>
          </a:solidFill>
          <a:effectLst/>
          <a:latin typeface="+mn-lt"/>
          <a:ea typeface="+mn-ea"/>
          <a:cs typeface="+mn-cs"/>
        </a:defRPr>
      </a:lvl2pPr>
      <a:lvl3pPr marL="5040630" indent="-1200150" algn="l" defTabSz="1920240" rtl="0" eaLnBrk="1" latinLnBrk="0" hangingPunct="1">
        <a:spcBef>
          <a:spcPts val="0"/>
        </a:spcBef>
        <a:spcAft>
          <a:spcPts val="4200"/>
        </a:spcAft>
        <a:buClr>
          <a:schemeClr val="tx1"/>
        </a:buClr>
        <a:buSzPct val="100000"/>
        <a:buFont typeface="Arial"/>
        <a:buChar char="•"/>
        <a:defRPr sz="5880" kern="1200" cap="none">
          <a:solidFill>
            <a:schemeClr val="tx1"/>
          </a:solidFill>
          <a:effectLst/>
          <a:latin typeface="+mn-lt"/>
          <a:ea typeface="+mn-ea"/>
          <a:cs typeface="+mn-cs"/>
        </a:defRPr>
      </a:lvl3pPr>
      <a:lvl4pPr marL="6480810" indent="-720090" algn="l" defTabSz="1920240" rtl="0" eaLnBrk="1" latinLnBrk="0" hangingPunct="1">
        <a:spcBef>
          <a:spcPts val="0"/>
        </a:spcBef>
        <a:spcAft>
          <a:spcPts val="4200"/>
        </a:spcAft>
        <a:buClr>
          <a:schemeClr val="tx1"/>
        </a:buClr>
        <a:buSzPct val="100000"/>
        <a:buFont typeface="Arial"/>
        <a:buChar char="•"/>
        <a:defRPr sz="5040" kern="1200" cap="none">
          <a:solidFill>
            <a:schemeClr val="tx1"/>
          </a:solidFill>
          <a:effectLst/>
          <a:latin typeface="+mn-lt"/>
          <a:ea typeface="+mn-ea"/>
          <a:cs typeface="+mn-cs"/>
        </a:defRPr>
      </a:lvl4pPr>
      <a:lvl5pPr marL="8401050" indent="-720090" algn="l" defTabSz="1920240" rtl="0" eaLnBrk="1" latinLnBrk="0" hangingPunct="1">
        <a:spcBef>
          <a:spcPts val="0"/>
        </a:spcBef>
        <a:spcAft>
          <a:spcPts val="4200"/>
        </a:spcAft>
        <a:buClr>
          <a:schemeClr val="tx1"/>
        </a:buClr>
        <a:buSzPct val="100000"/>
        <a:buFont typeface="Arial"/>
        <a:buChar char="•"/>
        <a:defRPr sz="5040" kern="1200" cap="none">
          <a:solidFill>
            <a:schemeClr val="tx1"/>
          </a:solidFill>
          <a:effectLst/>
          <a:latin typeface="+mn-lt"/>
          <a:ea typeface="+mn-ea"/>
          <a:cs typeface="+mn-cs"/>
        </a:defRPr>
      </a:lvl5pPr>
      <a:lvl6pPr marL="10561320" indent="-960120" algn="l" defTabSz="1920240" rtl="0" eaLnBrk="1" latinLnBrk="0" hangingPunct="1">
        <a:spcBef>
          <a:spcPts val="0"/>
        </a:spcBef>
        <a:spcAft>
          <a:spcPts val="4200"/>
        </a:spcAft>
        <a:buClr>
          <a:schemeClr val="tx1"/>
        </a:buClr>
        <a:buSzPct val="100000"/>
        <a:buFont typeface="Arial"/>
        <a:buChar char="•"/>
        <a:defRPr sz="5040" kern="1200" cap="none">
          <a:solidFill>
            <a:schemeClr val="tx1"/>
          </a:solidFill>
          <a:effectLst/>
          <a:latin typeface="+mn-lt"/>
          <a:ea typeface="+mn-ea"/>
          <a:cs typeface="+mn-cs"/>
        </a:defRPr>
      </a:lvl6pPr>
      <a:lvl7pPr marL="12481560" indent="-960120" algn="l" defTabSz="1920240" rtl="0" eaLnBrk="1" latinLnBrk="0" hangingPunct="1">
        <a:spcBef>
          <a:spcPts val="0"/>
        </a:spcBef>
        <a:spcAft>
          <a:spcPts val="4200"/>
        </a:spcAft>
        <a:buClr>
          <a:schemeClr val="tx1"/>
        </a:buClr>
        <a:buSzPct val="100000"/>
        <a:buFont typeface="Arial"/>
        <a:buChar char="•"/>
        <a:defRPr sz="5040" kern="1200" cap="none">
          <a:solidFill>
            <a:schemeClr val="tx1"/>
          </a:solidFill>
          <a:effectLst/>
          <a:latin typeface="+mn-lt"/>
          <a:ea typeface="+mn-ea"/>
          <a:cs typeface="+mn-cs"/>
        </a:defRPr>
      </a:lvl7pPr>
      <a:lvl8pPr marL="14401800" indent="-960120" algn="l" defTabSz="1920240" rtl="0" eaLnBrk="1" latinLnBrk="0" hangingPunct="1">
        <a:spcBef>
          <a:spcPts val="0"/>
        </a:spcBef>
        <a:spcAft>
          <a:spcPts val="4200"/>
        </a:spcAft>
        <a:buClr>
          <a:schemeClr val="tx1"/>
        </a:buClr>
        <a:buSzPct val="100000"/>
        <a:buFont typeface="Arial"/>
        <a:buChar char="•"/>
        <a:defRPr sz="5040" kern="1200" cap="none">
          <a:solidFill>
            <a:schemeClr val="tx1"/>
          </a:solidFill>
          <a:effectLst/>
          <a:latin typeface="+mn-lt"/>
          <a:ea typeface="+mn-ea"/>
          <a:cs typeface="+mn-cs"/>
        </a:defRPr>
      </a:lvl8pPr>
      <a:lvl9pPr marL="16322040" indent="-960120" algn="l" defTabSz="1920240" rtl="0" eaLnBrk="1" latinLnBrk="0" hangingPunct="1">
        <a:spcBef>
          <a:spcPts val="0"/>
        </a:spcBef>
        <a:spcAft>
          <a:spcPts val="4200"/>
        </a:spcAft>
        <a:buClr>
          <a:schemeClr val="tx1"/>
        </a:buClr>
        <a:buSzPct val="100000"/>
        <a:buFont typeface="Arial"/>
        <a:buChar char="•"/>
        <a:defRPr sz="5040" kern="1200" cap="none">
          <a:solidFill>
            <a:schemeClr val="tx1"/>
          </a:solidFill>
          <a:effectLst/>
          <a:latin typeface="+mn-lt"/>
          <a:ea typeface="+mn-ea"/>
          <a:cs typeface="+mn-cs"/>
        </a:defRPr>
      </a:lvl9pPr>
    </p:bodyStyle>
    <p:otherStyle>
      <a:defPPr>
        <a:defRPr lang="en-US"/>
      </a:defPPr>
      <a:lvl1pPr marL="0" algn="l" defTabSz="1920240" rtl="0" eaLnBrk="1" latinLnBrk="0" hangingPunct="1">
        <a:defRPr sz="7560" kern="1200">
          <a:solidFill>
            <a:schemeClr val="tx1"/>
          </a:solidFill>
          <a:latin typeface="+mn-lt"/>
          <a:ea typeface="+mn-ea"/>
          <a:cs typeface="+mn-cs"/>
        </a:defRPr>
      </a:lvl1pPr>
      <a:lvl2pPr marL="1920240" algn="l" defTabSz="1920240" rtl="0" eaLnBrk="1" latinLnBrk="0" hangingPunct="1">
        <a:defRPr sz="7560" kern="1200">
          <a:solidFill>
            <a:schemeClr val="tx1"/>
          </a:solidFill>
          <a:latin typeface="+mn-lt"/>
          <a:ea typeface="+mn-ea"/>
          <a:cs typeface="+mn-cs"/>
        </a:defRPr>
      </a:lvl2pPr>
      <a:lvl3pPr marL="3840480" algn="l" defTabSz="1920240" rtl="0" eaLnBrk="1" latinLnBrk="0" hangingPunct="1">
        <a:defRPr sz="7560" kern="1200">
          <a:solidFill>
            <a:schemeClr val="tx1"/>
          </a:solidFill>
          <a:latin typeface="+mn-lt"/>
          <a:ea typeface="+mn-ea"/>
          <a:cs typeface="+mn-cs"/>
        </a:defRPr>
      </a:lvl3pPr>
      <a:lvl4pPr marL="5760720" algn="l" defTabSz="1920240" rtl="0" eaLnBrk="1" latinLnBrk="0" hangingPunct="1">
        <a:defRPr sz="7560" kern="1200">
          <a:solidFill>
            <a:schemeClr val="tx1"/>
          </a:solidFill>
          <a:latin typeface="+mn-lt"/>
          <a:ea typeface="+mn-ea"/>
          <a:cs typeface="+mn-cs"/>
        </a:defRPr>
      </a:lvl4pPr>
      <a:lvl5pPr marL="7680960" algn="l" defTabSz="1920240" rtl="0" eaLnBrk="1" latinLnBrk="0" hangingPunct="1">
        <a:defRPr sz="7560" kern="1200">
          <a:solidFill>
            <a:schemeClr val="tx1"/>
          </a:solidFill>
          <a:latin typeface="+mn-lt"/>
          <a:ea typeface="+mn-ea"/>
          <a:cs typeface="+mn-cs"/>
        </a:defRPr>
      </a:lvl5pPr>
      <a:lvl6pPr marL="9601200" algn="l" defTabSz="1920240" rtl="0" eaLnBrk="1" latinLnBrk="0" hangingPunct="1">
        <a:defRPr sz="7560" kern="1200">
          <a:solidFill>
            <a:schemeClr val="tx1"/>
          </a:solidFill>
          <a:latin typeface="+mn-lt"/>
          <a:ea typeface="+mn-ea"/>
          <a:cs typeface="+mn-cs"/>
        </a:defRPr>
      </a:lvl6pPr>
      <a:lvl7pPr marL="11521440" algn="l" defTabSz="1920240" rtl="0" eaLnBrk="1" latinLnBrk="0" hangingPunct="1">
        <a:defRPr sz="7560" kern="1200">
          <a:solidFill>
            <a:schemeClr val="tx1"/>
          </a:solidFill>
          <a:latin typeface="+mn-lt"/>
          <a:ea typeface="+mn-ea"/>
          <a:cs typeface="+mn-cs"/>
        </a:defRPr>
      </a:lvl7pPr>
      <a:lvl8pPr marL="13441680" algn="l" defTabSz="1920240" rtl="0" eaLnBrk="1" latinLnBrk="0" hangingPunct="1">
        <a:defRPr sz="7560" kern="1200">
          <a:solidFill>
            <a:schemeClr val="tx1"/>
          </a:solidFill>
          <a:latin typeface="+mn-lt"/>
          <a:ea typeface="+mn-ea"/>
          <a:cs typeface="+mn-cs"/>
        </a:defRPr>
      </a:lvl8pPr>
      <a:lvl9pPr marL="15361920" algn="l" defTabSz="1920240" rtl="0" eaLnBrk="1" latinLnBrk="0" hangingPunct="1">
        <a:defRPr sz="7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018697-DD81-294A-B574-9B8639771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01" y="3433435"/>
            <a:ext cx="14606552" cy="7490539"/>
          </a:xfrm>
          <a:prstGeom prst="rect">
            <a:avLst/>
          </a:prstGeom>
        </p:spPr>
      </p:pic>
      <p:pic>
        <p:nvPicPr>
          <p:cNvPr id="9" name="Picture 8">
            <a:extLst>
              <a:ext uri="{FF2B5EF4-FFF2-40B4-BE49-F238E27FC236}">
                <a16:creationId xmlns:a16="http://schemas.microsoft.com/office/drawing/2014/main" id="{8666EB5D-9749-EA41-A62A-3998B2DAA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98" y="21904458"/>
            <a:ext cx="16509224" cy="8651742"/>
          </a:xfrm>
          <a:prstGeom prst="rect">
            <a:avLst/>
          </a:prstGeom>
        </p:spPr>
      </p:pic>
      <p:pic>
        <p:nvPicPr>
          <p:cNvPr id="11" name="Picture 10">
            <a:extLst>
              <a:ext uri="{FF2B5EF4-FFF2-40B4-BE49-F238E27FC236}">
                <a16:creationId xmlns:a16="http://schemas.microsoft.com/office/drawing/2014/main" id="{A9A46F2F-9F57-F147-BF0E-D00B19280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0800" y="21490414"/>
            <a:ext cx="12217400" cy="9141986"/>
          </a:xfrm>
          <a:prstGeom prst="rect">
            <a:avLst/>
          </a:prstGeom>
        </p:spPr>
      </p:pic>
      <p:sp>
        <p:nvSpPr>
          <p:cNvPr id="16" name="TextBox 15">
            <a:extLst>
              <a:ext uri="{FF2B5EF4-FFF2-40B4-BE49-F238E27FC236}">
                <a16:creationId xmlns:a16="http://schemas.microsoft.com/office/drawing/2014/main" id="{F42BC9EA-1A51-7841-B6E1-423D6714C5B2}"/>
              </a:ext>
            </a:extLst>
          </p:cNvPr>
          <p:cNvSpPr txBox="1"/>
          <p:nvPr/>
        </p:nvSpPr>
        <p:spPr>
          <a:xfrm>
            <a:off x="17611612" y="27853421"/>
            <a:ext cx="7077188" cy="2308324"/>
          </a:xfrm>
          <a:prstGeom prst="rect">
            <a:avLst/>
          </a:prstGeom>
          <a:noFill/>
        </p:spPr>
        <p:txBody>
          <a:bodyPr wrap="square" rtlCol="0">
            <a:spAutoFit/>
          </a:bodyPr>
          <a:lstStyle/>
          <a:p>
            <a:r>
              <a:rPr lang="en-US" sz="4800" dirty="0"/>
              <a:t>Data Source: American Community Survey 2008-2012, US Census Bureau.</a:t>
            </a:r>
          </a:p>
        </p:txBody>
      </p:sp>
      <p:sp>
        <p:nvSpPr>
          <p:cNvPr id="17" name="TextBox 16">
            <a:extLst>
              <a:ext uri="{FF2B5EF4-FFF2-40B4-BE49-F238E27FC236}">
                <a16:creationId xmlns:a16="http://schemas.microsoft.com/office/drawing/2014/main" id="{28DCC63D-CBBC-9E44-944C-DFAC258F2259}"/>
              </a:ext>
            </a:extLst>
          </p:cNvPr>
          <p:cNvSpPr txBox="1"/>
          <p:nvPr/>
        </p:nvSpPr>
        <p:spPr>
          <a:xfrm>
            <a:off x="3090286" y="518917"/>
            <a:ext cx="32342603" cy="1862048"/>
          </a:xfrm>
          <a:prstGeom prst="rect">
            <a:avLst/>
          </a:prstGeom>
          <a:noFill/>
        </p:spPr>
        <p:txBody>
          <a:bodyPr wrap="square" rtlCol="0">
            <a:spAutoFit/>
          </a:bodyPr>
          <a:lstStyle/>
          <a:p>
            <a:pPr algn="ctr"/>
            <a:r>
              <a:rPr lang="en-US" sz="11500" b="1" dirty="0"/>
              <a:t>New York City Demographics During 2008-2012</a:t>
            </a:r>
          </a:p>
        </p:txBody>
      </p:sp>
      <p:sp>
        <p:nvSpPr>
          <p:cNvPr id="18" name="TextBox 17">
            <a:extLst>
              <a:ext uri="{FF2B5EF4-FFF2-40B4-BE49-F238E27FC236}">
                <a16:creationId xmlns:a16="http://schemas.microsoft.com/office/drawing/2014/main" id="{29A614D7-D223-4F4E-84B6-419DDE5B69CB}"/>
              </a:ext>
            </a:extLst>
          </p:cNvPr>
          <p:cNvSpPr txBox="1"/>
          <p:nvPr/>
        </p:nvSpPr>
        <p:spPr>
          <a:xfrm>
            <a:off x="16306800" y="3124200"/>
            <a:ext cx="11195598" cy="1323439"/>
          </a:xfrm>
          <a:prstGeom prst="rect">
            <a:avLst/>
          </a:prstGeom>
          <a:noFill/>
        </p:spPr>
        <p:txBody>
          <a:bodyPr wrap="square" rtlCol="0">
            <a:spAutoFit/>
          </a:bodyPr>
          <a:lstStyle/>
          <a:p>
            <a:r>
              <a:rPr lang="en-US" dirty="0"/>
              <a:t>Introduction</a:t>
            </a:r>
          </a:p>
        </p:txBody>
      </p:sp>
      <p:sp>
        <p:nvSpPr>
          <p:cNvPr id="19" name="TextBox 18">
            <a:extLst>
              <a:ext uri="{FF2B5EF4-FFF2-40B4-BE49-F238E27FC236}">
                <a16:creationId xmlns:a16="http://schemas.microsoft.com/office/drawing/2014/main" id="{C419F2B0-4280-0048-B4E1-8D2CB2780BD4}"/>
              </a:ext>
            </a:extLst>
          </p:cNvPr>
          <p:cNvSpPr txBox="1"/>
          <p:nvPr/>
        </p:nvSpPr>
        <p:spPr>
          <a:xfrm>
            <a:off x="13828597" y="10979242"/>
            <a:ext cx="11195598" cy="1323439"/>
          </a:xfrm>
          <a:prstGeom prst="rect">
            <a:avLst/>
          </a:prstGeom>
          <a:noFill/>
        </p:spPr>
        <p:txBody>
          <a:bodyPr wrap="square" rtlCol="0">
            <a:spAutoFit/>
          </a:bodyPr>
          <a:lstStyle/>
          <a:p>
            <a:r>
              <a:rPr lang="en-US" dirty="0"/>
              <a:t>Methods</a:t>
            </a:r>
          </a:p>
        </p:txBody>
      </p:sp>
      <p:sp>
        <p:nvSpPr>
          <p:cNvPr id="20" name="TextBox 19">
            <a:extLst>
              <a:ext uri="{FF2B5EF4-FFF2-40B4-BE49-F238E27FC236}">
                <a16:creationId xmlns:a16="http://schemas.microsoft.com/office/drawing/2014/main" id="{4ABF50F3-53E7-F547-988E-98B05124D418}"/>
              </a:ext>
            </a:extLst>
          </p:cNvPr>
          <p:cNvSpPr txBox="1"/>
          <p:nvPr/>
        </p:nvSpPr>
        <p:spPr>
          <a:xfrm>
            <a:off x="762311" y="10891201"/>
            <a:ext cx="11195598" cy="1323439"/>
          </a:xfrm>
          <a:prstGeom prst="rect">
            <a:avLst/>
          </a:prstGeom>
          <a:noFill/>
        </p:spPr>
        <p:txBody>
          <a:bodyPr wrap="square" rtlCol="0">
            <a:spAutoFit/>
          </a:bodyPr>
          <a:lstStyle/>
          <a:p>
            <a:r>
              <a:rPr lang="en-US" dirty="0"/>
              <a:t>Results</a:t>
            </a:r>
          </a:p>
        </p:txBody>
      </p:sp>
      <p:sp>
        <p:nvSpPr>
          <p:cNvPr id="21" name="TextBox 20">
            <a:extLst>
              <a:ext uri="{FF2B5EF4-FFF2-40B4-BE49-F238E27FC236}">
                <a16:creationId xmlns:a16="http://schemas.microsoft.com/office/drawing/2014/main" id="{68E898E3-F007-8842-8ADC-89B685972A9C}"/>
              </a:ext>
            </a:extLst>
          </p:cNvPr>
          <p:cNvSpPr txBox="1"/>
          <p:nvPr/>
        </p:nvSpPr>
        <p:spPr>
          <a:xfrm>
            <a:off x="25961701" y="10935108"/>
            <a:ext cx="11195598" cy="1323439"/>
          </a:xfrm>
          <a:prstGeom prst="rect">
            <a:avLst/>
          </a:prstGeom>
          <a:noFill/>
        </p:spPr>
        <p:txBody>
          <a:bodyPr wrap="square" rtlCol="0">
            <a:spAutoFit/>
          </a:bodyPr>
          <a:lstStyle/>
          <a:p>
            <a:r>
              <a:rPr lang="en-US" dirty="0"/>
              <a:t>Conclusion</a:t>
            </a:r>
          </a:p>
        </p:txBody>
      </p:sp>
      <p:sp>
        <p:nvSpPr>
          <p:cNvPr id="23" name="TextBox 22">
            <a:extLst>
              <a:ext uri="{FF2B5EF4-FFF2-40B4-BE49-F238E27FC236}">
                <a16:creationId xmlns:a16="http://schemas.microsoft.com/office/drawing/2014/main" id="{14C634A8-4E35-B643-B2E9-95FC69D261C8}"/>
              </a:ext>
            </a:extLst>
          </p:cNvPr>
          <p:cNvSpPr txBox="1"/>
          <p:nvPr/>
        </p:nvSpPr>
        <p:spPr>
          <a:xfrm>
            <a:off x="16297655" y="4706848"/>
            <a:ext cx="20887945" cy="5909310"/>
          </a:xfrm>
          <a:prstGeom prst="rect">
            <a:avLst/>
          </a:prstGeom>
          <a:noFill/>
        </p:spPr>
        <p:txBody>
          <a:bodyPr wrap="square" rtlCol="0">
            <a:spAutoFit/>
          </a:bodyPr>
          <a:lstStyle/>
          <a:p>
            <a:pPr algn="just"/>
            <a:r>
              <a:rPr lang="en-US" sz="5400" dirty="0"/>
              <a:t>There have been more applications available as technology advances. GIS has commonly used ArcGIS Pro and their online databases to explore demographics, maps, and many more avenues. </a:t>
            </a:r>
            <a:r>
              <a:rPr lang="en-US" sz="5400" dirty="0" err="1"/>
              <a:t>GeoDa</a:t>
            </a:r>
            <a:r>
              <a:rPr lang="en-US" sz="5400" dirty="0"/>
              <a:t> is another application that was used for this project to explore data  a different way. Here, New York City’s demographics is being observed with 2166 selected and further investigation into the total unemployment  count of the population. </a:t>
            </a:r>
          </a:p>
        </p:txBody>
      </p:sp>
      <p:sp>
        <p:nvSpPr>
          <p:cNvPr id="26" name="TextBox 25">
            <a:extLst>
              <a:ext uri="{FF2B5EF4-FFF2-40B4-BE49-F238E27FC236}">
                <a16:creationId xmlns:a16="http://schemas.microsoft.com/office/drawing/2014/main" id="{D98AC61B-0E51-8948-8EC0-03B069915A7D}"/>
              </a:ext>
            </a:extLst>
          </p:cNvPr>
          <p:cNvSpPr txBox="1"/>
          <p:nvPr/>
        </p:nvSpPr>
        <p:spPr>
          <a:xfrm>
            <a:off x="742280" y="17463273"/>
            <a:ext cx="11195598" cy="1323439"/>
          </a:xfrm>
          <a:prstGeom prst="rect">
            <a:avLst/>
          </a:prstGeom>
          <a:noFill/>
        </p:spPr>
        <p:txBody>
          <a:bodyPr wrap="square" rtlCol="0">
            <a:spAutoFit/>
          </a:bodyPr>
          <a:lstStyle/>
          <a:p>
            <a:r>
              <a:rPr lang="en-US" dirty="0"/>
              <a:t>Data</a:t>
            </a:r>
          </a:p>
        </p:txBody>
      </p:sp>
      <p:sp>
        <p:nvSpPr>
          <p:cNvPr id="27" name="TextBox 26">
            <a:extLst>
              <a:ext uri="{FF2B5EF4-FFF2-40B4-BE49-F238E27FC236}">
                <a16:creationId xmlns:a16="http://schemas.microsoft.com/office/drawing/2014/main" id="{2704923A-6AD8-B94D-B581-3AC62F5A6ABD}"/>
              </a:ext>
            </a:extLst>
          </p:cNvPr>
          <p:cNvSpPr txBox="1"/>
          <p:nvPr/>
        </p:nvSpPr>
        <p:spPr>
          <a:xfrm>
            <a:off x="742280" y="18593534"/>
            <a:ext cx="12699515" cy="3416320"/>
          </a:xfrm>
          <a:prstGeom prst="rect">
            <a:avLst/>
          </a:prstGeom>
          <a:noFill/>
        </p:spPr>
        <p:txBody>
          <a:bodyPr wrap="square" rtlCol="0">
            <a:spAutoFit/>
          </a:bodyPr>
          <a:lstStyle/>
          <a:p>
            <a:pPr algn="just"/>
            <a:r>
              <a:rPr lang="en-US" sz="5400" dirty="0"/>
              <a:t>The data was achieved through </a:t>
            </a:r>
            <a:r>
              <a:rPr lang="en-US" sz="5400" dirty="0" err="1"/>
              <a:t>GeoDa</a:t>
            </a:r>
            <a:r>
              <a:rPr lang="en-US" sz="5400" dirty="0"/>
              <a:t> website with data sets downloadable from cities ranging from Chicago to NYC using US Census Bureau.</a:t>
            </a:r>
          </a:p>
        </p:txBody>
      </p:sp>
      <p:sp>
        <p:nvSpPr>
          <p:cNvPr id="28" name="TextBox 27">
            <a:extLst>
              <a:ext uri="{FF2B5EF4-FFF2-40B4-BE49-F238E27FC236}">
                <a16:creationId xmlns:a16="http://schemas.microsoft.com/office/drawing/2014/main" id="{C761DE1A-53E0-1B4D-BBE0-FA01A5C7B50E}"/>
              </a:ext>
            </a:extLst>
          </p:cNvPr>
          <p:cNvSpPr txBox="1"/>
          <p:nvPr/>
        </p:nvSpPr>
        <p:spPr>
          <a:xfrm>
            <a:off x="17233493" y="21209392"/>
            <a:ext cx="7988707" cy="5262979"/>
          </a:xfrm>
          <a:prstGeom prst="rect">
            <a:avLst/>
          </a:prstGeom>
          <a:noFill/>
        </p:spPr>
        <p:txBody>
          <a:bodyPr wrap="square" rtlCol="0">
            <a:spAutoFit/>
          </a:bodyPr>
          <a:lstStyle/>
          <a:p>
            <a:pPr algn="just"/>
            <a:r>
              <a:rPr lang="en-US" sz="4800" b="1" dirty="0"/>
              <a:t>Figure 1.</a:t>
            </a:r>
            <a:r>
              <a:rPr lang="en-US" sz="4800" dirty="0"/>
              <a:t> Total unemployment in NYC demonstrating 9 quantiles with different ranges. </a:t>
            </a:r>
          </a:p>
          <a:p>
            <a:pPr algn="just"/>
            <a:endParaRPr lang="en-US" sz="4800" dirty="0"/>
          </a:p>
          <a:p>
            <a:pPr algn="just"/>
            <a:r>
              <a:rPr lang="en-US" sz="4800" b="1" dirty="0"/>
              <a:t>Figure 2.</a:t>
            </a:r>
            <a:r>
              <a:rPr lang="en-US" sz="4800" dirty="0"/>
              <a:t> Histogram of total unemployment with standard deviation and frequency. </a:t>
            </a:r>
          </a:p>
        </p:txBody>
      </p:sp>
      <p:sp>
        <p:nvSpPr>
          <p:cNvPr id="29" name="TextBox 28">
            <a:extLst>
              <a:ext uri="{FF2B5EF4-FFF2-40B4-BE49-F238E27FC236}">
                <a16:creationId xmlns:a16="http://schemas.microsoft.com/office/drawing/2014/main" id="{935DDE5F-CC62-4C42-9068-C1AF8C5AA12F}"/>
              </a:ext>
            </a:extLst>
          </p:cNvPr>
          <p:cNvSpPr txBox="1"/>
          <p:nvPr/>
        </p:nvSpPr>
        <p:spPr>
          <a:xfrm>
            <a:off x="13900035" y="12505334"/>
            <a:ext cx="11175567" cy="6740307"/>
          </a:xfrm>
          <a:prstGeom prst="rect">
            <a:avLst/>
          </a:prstGeom>
          <a:noFill/>
        </p:spPr>
        <p:txBody>
          <a:bodyPr wrap="square" rtlCol="0">
            <a:spAutoFit/>
          </a:bodyPr>
          <a:lstStyle/>
          <a:p>
            <a:pPr algn="just"/>
            <a:r>
              <a:rPr lang="en-US" sz="5400" dirty="0"/>
              <a:t>The data was downloaded from </a:t>
            </a:r>
            <a:r>
              <a:rPr lang="en-US" sz="5400" dirty="0" err="1"/>
              <a:t>GeoDa’s</a:t>
            </a:r>
            <a:r>
              <a:rPr lang="en-US" sz="5400" dirty="0"/>
              <a:t> website for NYC demographics along with the corresponding application. The data was placed into the application and new maps were created off of the original map above, total population unemployment and the histogram. </a:t>
            </a:r>
          </a:p>
        </p:txBody>
      </p:sp>
      <p:sp>
        <p:nvSpPr>
          <p:cNvPr id="30" name="TextBox 29">
            <a:extLst>
              <a:ext uri="{FF2B5EF4-FFF2-40B4-BE49-F238E27FC236}">
                <a16:creationId xmlns:a16="http://schemas.microsoft.com/office/drawing/2014/main" id="{79347CD3-27C9-9247-A29D-36CAF7312109}"/>
              </a:ext>
            </a:extLst>
          </p:cNvPr>
          <p:cNvSpPr txBox="1"/>
          <p:nvPr/>
        </p:nvSpPr>
        <p:spPr>
          <a:xfrm>
            <a:off x="762311" y="12299800"/>
            <a:ext cx="11175567" cy="5078313"/>
          </a:xfrm>
          <a:prstGeom prst="rect">
            <a:avLst/>
          </a:prstGeom>
          <a:noFill/>
        </p:spPr>
        <p:txBody>
          <a:bodyPr wrap="square" rtlCol="0">
            <a:spAutoFit/>
          </a:bodyPr>
          <a:lstStyle/>
          <a:p>
            <a:pPr algn="just"/>
            <a:r>
              <a:rPr lang="en-US" sz="5400" dirty="0"/>
              <a:t>The results of the data showed high amounts of people unemployed within each part of the city. The histogram and map showed areas with high unemployment further from the major part of the city </a:t>
            </a:r>
          </a:p>
        </p:txBody>
      </p:sp>
      <p:sp>
        <p:nvSpPr>
          <p:cNvPr id="31" name="TextBox 30">
            <a:extLst>
              <a:ext uri="{FF2B5EF4-FFF2-40B4-BE49-F238E27FC236}">
                <a16:creationId xmlns:a16="http://schemas.microsoft.com/office/drawing/2014/main" id="{12E64E88-ECC6-6142-8855-AAA01CB083B7}"/>
              </a:ext>
            </a:extLst>
          </p:cNvPr>
          <p:cNvSpPr txBox="1"/>
          <p:nvPr/>
        </p:nvSpPr>
        <p:spPr>
          <a:xfrm>
            <a:off x="26091776" y="12299800"/>
            <a:ext cx="11175567" cy="8402300"/>
          </a:xfrm>
          <a:prstGeom prst="rect">
            <a:avLst/>
          </a:prstGeom>
          <a:noFill/>
        </p:spPr>
        <p:txBody>
          <a:bodyPr wrap="square" rtlCol="0">
            <a:spAutoFit/>
          </a:bodyPr>
          <a:lstStyle/>
          <a:p>
            <a:pPr algn="just"/>
            <a:r>
              <a:rPr lang="en-US" sz="5400" dirty="0"/>
              <a:t>The data analyzed gave a new perspective on unemployed people within the city’s limit. The closer to the major part of the city  the medium amount of people unemployed. Whereas the parts that have more employed population is closer to upstate New York. </a:t>
            </a:r>
          </a:p>
          <a:p>
            <a:pPr algn="just"/>
            <a:r>
              <a:rPr lang="en-US" sz="5400" dirty="0"/>
              <a:t>It was also interesting to see that Staten Island was included as NYC. </a:t>
            </a:r>
          </a:p>
        </p:txBody>
      </p:sp>
    </p:spTree>
    <p:extLst>
      <p:ext uri="{BB962C8B-B14F-4D97-AF65-F5344CB8AC3E}">
        <p14:creationId xmlns:p14="http://schemas.microsoft.com/office/powerpoint/2010/main" val="857334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{A012C8BD-6C82-C44F-B6D6-F1AC3C8B0035}tf10001058</Template>
  <TotalTime>2653</TotalTime>
  <Words>282</Words>
  <Application>Microsoft Macintosh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Celestial</vt:lpstr>
      <vt:lpstr>PowerPoint Presentation</vt:lpstr>
    </vt:vector>
  </TitlesOfParts>
  <Company>Drew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Armed Conflict and Urbanization: Case Studies across ACLED Datasets</dc:title>
  <dc:creator>Lisa Jordan</dc:creator>
  <cp:lastModifiedBy>Natalie Johnson</cp:lastModifiedBy>
  <cp:revision>39</cp:revision>
  <dcterms:created xsi:type="dcterms:W3CDTF">2013-10-29T16:53:19Z</dcterms:created>
  <dcterms:modified xsi:type="dcterms:W3CDTF">2020-11-12T04:58:22Z</dcterms:modified>
</cp:coreProperties>
</file>